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10287000" cy="18288000"/>
  <p:embeddedFontLst>
    <p:embeddedFont>
      <p:font typeface="Inter" panose="02000503000000020004" pitchFamily="2" charset="0"/>
      <p:regular r:id="rId37"/>
      <p:bold r:id="rId38"/>
    </p:embeddedFont>
    <p:embeddedFont>
      <p:font typeface="Inter Black" panose="02000503000000020004" pitchFamily="2" charset="0"/>
      <p:bold r:id="rId39"/>
    </p:embeddedFont>
    <p:embeddedFont>
      <p:font typeface="Inter ExtraBold" panose="02000503000000020004" pitchFamily="2" charset="0"/>
      <p:bold r:id="rId40"/>
    </p:embeddedFont>
    <p:embeddedFont>
      <p:font typeface="Play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nA6sGPRkgm04PbaJnoehIoo3j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>
        <p:scale>
          <a:sx n="57" d="100"/>
          <a:sy n="57" d="100"/>
        </p:scale>
        <p:origin x="60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" name="Google Shape;17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1" name="Google Shape;421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Google Shape;496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8" name="Google Shape;548;p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7" name="Google Shape;807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Google Shape;43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3" name="Google Shape;823;p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2" name="Google Shape;862;p3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2" name="Google Shape;872;p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0" name="Google Shape;990;p3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3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4" name="Google Shape;1014;p3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3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4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4.png"/><Relationship Id="rId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.jp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16.jpg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06.png"/><Relationship Id="rId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3.jp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06.png"/><Relationship Id="rId9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jp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06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.jp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3.jpg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06.png"/><Relationship Id="rId9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9.png"/><Relationship Id="rId21" Type="http://schemas.openxmlformats.org/officeDocument/2006/relationships/image" Target="../media/image163.png"/><Relationship Id="rId42" Type="http://schemas.openxmlformats.org/officeDocument/2006/relationships/image" Target="../media/image184.png"/><Relationship Id="rId63" Type="http://schemas.openxmlformats.org/officeDocument/2006/relationships/image" Target="../media/image205.png"/><Relationship Id="rId84" Type="http://schemas.openxmlformats.org/officeDocument/2006/relationships/image" Target="../media/image226.png"/><Relationship Id="rId138" Type="http://schemas.openxmlformats.org/officeDocument/2006/relationships/image" Target="../media/image280.png"/><Relationship Id="rId159" Type="http://schemas.openxmlformats.org/officeDocument/2006/relationships/image" Target="../media/image301.png"/><Relationship Id="rId170" Type="http://schemas.openxmlformats.org/officeDocument/2006/relationships/image" Target="../media/image312.png"/><Relationship Id="rId191" Type="http://schemas.openxmlformats.org/officeDocument/2006/relationships/image" Target="../media/image333.png"/><Relationship Id="rId205" Type="http://schemas.openxmlformats.org/officeDocument/2006/relationships/image" Target="../media/image347.png"/><Relationship Id="rId226" Type="http://schemas.openxmlformats.org/officeDocument/2006/relationships/image" Target="../media/image368.png"/><Relationship Id="rId107" Type="http://schemas.openxmlformats.org/officeDocument/2006/relationships/image" Target="../media/image249.png"/><Relationship Id="rId11" Type="http://schemas.openxmlformats.org/officeDocument/2006/relationships/image" Target="../media/image153.png"/><Relationship Id="rId32" Type="http://schemas.openxmlformats.org/officeDocument/2006/relationships/image" Target="../media/image174.png"/><Relationship Id="rId53" Type="http://schemas.openxmlformats.org/officeDocument/2006/relationships/image" Target="../media/image195.png"/><Relationship Id="rId74" Type="http://schemas.openxmlformats.org/officeDocument/2006/relationships/image" Target="../media/image216.png"/><Relationship Id="rId128" Type="http://schemas.openxmlformats.org/officeDocument/2006/relationships/image" Target="../media/image270.png"/><Relationship Id="rId149" Type="http://schemas.openxmlformats.org/officeDocument/2006/relationships/image" Target="../media/image291.png"/><Relationship Id="rId5" Type="http://schemas.openxmlformats.org/officeDocument/2006/relationships/image" Target="../media/image147.png"/><Relationship Id="rId95" Type="http://schemas.openxmlformats.org/officeDocument/2006/relationships/image" Target="../media/image237.png"/><Relationship Id="rId160" Type="http://schemas.openxmlformats.org/officeDocument/2006/relationships/image" Target="../media/image302.png"/><Relationship Id="rId181" Type="http://schemas.openxmlformats.org/officeDocument/2006/relationships/image" Target="../media/image323.png"/><Relationship Id="rId216" Type="http://schemas.openxmlformats.org/officeDocument/2006/relationships/image" Target="../media/image358.png"/><Relationship Id="rId237" Type="http://schemas.openxmlformats.org/officeDocument/2006/relationships/image" Target="../media/image379.png"/><Relationship Id="rId22" Type="http://schemas.openxmlformats.org/officeDocument/2006/relationships/image" Target="../media/image164.png"/><Relationship Id="rId43" Type="http://schemas.openxmlformats.org/officeDocument/2006/relationships/image" Target="../media/image185.png"/><Relationship Id="rId64" Type="http://schemas.openxmlformats.org/officeDocument/2006/relationships/image" Target="../media/image206.png"/><Relationship Id="rId118" Type="http://schemas.openxmlformats.org/officeDocument/2006/relationships/image" Target="../media/image260.png"/><Relationship Id="rId139" Type="http://schemas.openxmlformats.org/officeDocument/2006/relationships/image" Target="../media/image281.png"/><Relationship Id="rId85" Type="http://schemas.openxmlformats.org/officeDocument/2006/relationships/image" Target="../media/image227.png"/><Relationship Id="rId150" Type="http://schemas.openxmlformats.org/officeDocument/2006/relationships/image" Target="../media/image292.png"/><Relationship Id="rId171" Type="http://schemas.openxmlformats.org/officeDocument/2006/relationships/image" Target="../media/image313.png"/><Relationship Id="rId192" Type="http://schemas.openxmlformats.org/officeDocument/2006/relationships/image" Target="../media/image334.png"/><Relationship Id="rId206" Type="http://schemas.openxmlformats.org/officeDocument/2006/relationships/image" Target="../media/image348.png"/><Relationship Id="rId227" Type="http://schemas.openxmlformats.org/officeDocument/2006/relationships/image" Target="../media/image369.png"/><Relationship Id="rId12" Type="http://schemas.openxmlformats.org/officeDocument/2006/relationships/image" Target="../media/image154.png"/><Relationship Id="rId33" Type="http://schemas.openxmlformats.org/officeDocument/2006/relationships/image" Target="../media/image175.png"/><Relationship Id="rId108" Type="http://schemas.openxmlformats.org/officeDocument/2006/relationships/image" Target="../media/image250.png"/><Relationship Id="rId129" Type="http://schemas.openxmlformats.org/officeDocument/2006/relationships/image" Target="../media/image271.png"/><Relationship Id="rId54" Type="http://schemas.openxmlformats.org/officeDocument/2006/relationships/image" Target="../media/image196.png"/><Relationship Id="rId75" Type="http://schemas.openxmlformats.org/officeDocument/2006/relationships/image" Target="../media/image217.png"/><Relationship Id="rId96" Type="http://schemas.openxmlformats.org/officeDocument/2006/relationships/image" Target="../media/image238.png"/><Relationship Id="rId140" Type="http://schemas.openxmlformats.org/officeDocument/2006/relationships/image" Target="../media/image282.png"/><Relationship Id="rId161" Type="http://schemas.openxmlformats.org/officeDocument/2006/relationships/image" Target="../media/image303.png"/><Relationship Id="rId182" Type="http://schemas.openxmlformats.org/officeDocument/2006/relationships/image" Target="../media/image324.png"/><Relationship Id="rId217" Type="http://schemas.openxmlformats.org/officeDocument/2006/relationships/image" Target="../media/image359.png"/><Relationship Id="rId6" Type="http://schemas.openxmlformats.org/officeDocument/2006/relationships/image" Target="../media/image148.png"/><Relationship Id="rId238" Type="http://schemas.openxmlformats.org/officeDocument/2006/relationships/image" Target="../media/image380.png"/><Relationship Id="rId23" Type="http://schemas.openxmlformats.org/officeDocument/2006/relationships/image" Target="../media/image165.png"/><Relationship Id="rId119" Type="http://schemas.openxmlformats.org/officeDocument/2006/relationships/image" Target="../media/image261.png"/><Relationship Id="rId44" Type="http://schemas.openxmlformats.org/officeDocument/2006/relationships/image" Target="../media/image186.png"/><Relationship Id="rId65" Type="http://schemas.openxmlformats.org/officeDocument/2006/relationships/image" Target="../media/image207.png"/><Relationship Id="rId86" Type="http://schemas.openxmlformats.org/officeDocument/2006/relationships/image" Target="../media/image228.png"/><Relationship Id="rId130" Type="http://schemas.openxmlformats.org/officeDocument/2006/relationships/image" Target="../media/image272.png"/><Relationship Id="rId151" Type="http://schemas.openxmlformats.org/officeDocument/2006/relationships/image" Target="../media/image293.png"/><Relationship Id="rId172" Type="http://schemas.openxmlformats.org/officeDocument/2006/relationships/image" Target="../media/image314.png"/><Relationship Id="rId193" Type="http://schemas.openxmlformats.org/officeDocument/2006/relationships/image" Target="../media/image335.png"/><Relationship Id="rId207" Type="http://schemas.openxmlformats.org/officeDocument/2006/relationships/image" Target="../media/image349.png"/><Relationship Id="rId228" Type="http://schemas.openxmlformats.org/officeDocument/2006/relationships/image" Target="../media/image370.png"/><Relationship Id="rId13" Type="http://schemas.openxmlformats.org/officeDocument/2006/relationships/image" Target="../media/image155.png"/><Relationship Id="rId109" Type="http://schemas.openxmlformats.org/officeDocument/2006/relationships/image" Target="../media/image251.png"/><Relationship Id="rId34" Type="http://schemas.openxmlformats.org/officeDocument/2006/relationships/image" Target="../media/image176.png"/><Relationship Id="rId55" Type="http://schemas.openxmlformats.org/officeDocument/2006/relationships/image" Target="../media/image197.png"/><Relationship Id="rId76" Type="http://schemas.openxmlformats.org/officeDocument/2006/relationships/image" Target="../media/image218.png"/><Relationship Id="rId97" Type="http://schemas.openxmlformats.org/officeDocument/2006/relationships/image" Target="../media/image239.png"/><Relationship Id="rId120" Type="http://schemas.openxmlformats.org/officeDocument/2006/relationships/image" Target="../media/image262.png"/><Relationship Id="rId141" Type="http://schemas.openxmlformats.org/officeDocument/2006/relationships/image" Target="../media/image283.png"/><Relationship Id="rId7" Type="http://schemas.openxmlformats.org/officeDocument/2006/relationships/image" Target="../media/image149.png"/><Relationship Id="rId162" Type="http://schemas.openxmlformats.org/officeDocument/2006/relationships/image" Target="../media/image304.png"/><Relationship Id="rId183" Type="http://schemas.openxmlformats.org/officeDocument/2006/relationships/image" Target="../media/image325.png"/><Relationship Id="rId218" Type="http://schemas.openxmlformats.org/officeDocument/2006/relationships/image" Target="../media/image360.png"/><Relationship Id="rId24" Type="http://schemas.openxmlformats.org/officeDocument/2006/relationships/image" Target="../media/image166.png"/><Relationship Id="rId45" Type="http://schemas.openxmlformats.org/officeDocument/2006/relationships/image" Target="../media/image187.png"/><Relationship Id="rId66" Type="http://schemas.openxmlformats.org/officeDocument/2006/relationships/image" Target="../media/image208.png"/><Relationship Id="rId87" Type="http://schemas.openxmlformats.org/officeDocument/2006/relationships/image" Target="../media/image229.png"/><Relationship Id="rId110" Type="http://schemas.openxmlformats.org/officeDocument/2006/relationships/image" Target="../media/image252.png"/><Relationship Id="rId131" Type="http://schemas.openxmlformats.org/officeDocument/2006/relationships/image" Target="../media/image273.png"/><Relationship Id="rId152" Type="http://schemas.openxmlformats.org/officeDocument/2006/relationships/image" Target="../media/image294.png"/><Relationship Id="rId173" Type="http://schemas.openxmlformats.org/officeDocument/2006/relationships/image" Target="../media/image315.png"/><Relationship Id="rId194" Type="http://schemas.openxmlformats.org/officeDocument/2006/relationships/image" Target="../media/image336.png"/><Relationship Id="rId208" Type="http://schemas.openxmlformats.org/officeDocument/2006/relationships/image" Target="../media/image350.png"/><Relationship Id="rId229" Type="http://schemas.openxmlformats.org/officeDocument/2006/relationships/image" Target="../media/image371.png"/><Relationship Id="rId14" Type="http://schemas.openxmlformats.org/officeDocument/2006/relationships/image" Target="../media/image156.png"/><Relationship Id="rId35" Type="http://schemas.openxmlformats.org/officeDocument/2006/relationships/image" Target="../media/image177.png"/><Relationship Id="rId56" Type="http://schemas.openxmlformats.org/officeDocument/2006/relationships/image" Target="../media/image198.png"/><Relationship Id="rId77" Type="http://schemas.openxmlformats.org/officeDocument/2006/relationships/image" Target="../media/image219.png"/><Relationship Id="rId100" Type="http://schemas.openxmlformats.org/officeDocument/2006/relationships/image" Target="../media/image242.png"/><Relationship Id="rId8" Type="http://schemas.openxmlformats.org/officeDocument/2006/relationships/image" Target="../media/image150.png"/><Relationship Id="rId98" Type="http://schemas.openxmlformats.org/officeDocument/2006/relationships/image" Target="../media/image240.png"/><Relationship Id="rId121" Type="http://schemas.openxmlformats.org/officeDocument/2006/relationships/image" Target="../media/image263.png"/><Relationship Id="rId142" Type="http://schemas.openxmlformats.org/officeDocument/2006/relationships/image" Target="../media/image284.png"/><Relationship Id="rId163" Type="http://schemas.openxmlformats.org/officeDocument/2006/relationships/image" Target="../media/image305.png"/><Relationship Id="rId184" Type="http://schemas.openxmlformats.org/officeDocument/2006/relationships/image" Target="../media/image326.png"/><Relationship Id="rId219" Type="http://schemas.openxmlformats.org/officeDocument/2006/relationships/image" Target="../media/image361.png"/><Relationship Id="rId230" Type="http://schemas.openxmlformats.org/officeDocument/2006/relationships/image" Target="../media/image372.png"/><Relationship Id="rId25" Type="http://schemas.openxmlformats.org/officeDocument/2006/relationships/image" Target="../media/image167.png"/><Relationship Id="rId46" Type="http://schemas.openxmlformats.org/officeDocument/2006/relationships/image" Target="../media/image188.png"/><Relationship Id="rId67" Type="http://schemas.openxmlformats.org/officeDocument/2006/relationships/image" Target="../media/image209.png"/><Relationship Id="rId88" Type="http://schemas.openxmlformats.org/officeDocument/2006/relationships/image" Target="../media/image230.png"/><Relationship Id="rId111" Type="http://schemas.openxmlformats.org/officeDocument/2006/relationships/image" Target="../media/image253.png"/><Relationship Id="rId132" Type="http://schemas.openxmlformats.org/officeDocument/2006/relationships/image" Target="../media/image274.png"/><Relationship Id="rId153" Type="http://schemas.openxmlformats.org/officeDocument/2006/relationships/image" Target="../media/image295.png"/><Relationship Id="rId174" Type="http://schemas.openxmlformats.org/officeDocument/2006/relationships/image" Target="../media/image316.png"/><Relationship Id="rId195" Type="http://schemas.openxmlformats.org/officeDocument/2006/relationships/image" Target="../media/image337.png"/><Relationship Id="rId209" Type="http://schemas.openxmlformats.org/officeDocument/2006/relationships/image" Target="../media/image351.png"/><Relationship Id="rId190" Type="http://schemas.openxmlformats.org/officeDocument/2006/relationships/image" Target="../media/image332.png"/><Relationship Id="rId204" Type="http://schemas.openxmlformats.org/officeDocument/2006/relationships/image" Target="../media/image346.png"/><Relationship Id="rId220" Type="http://schemas.openxmlformats.org/officeDocument/2006/relationships/image" Target="../media/image362.png"/><Relationship Id="rId225" Type="http://schemas.openxmlformats.org/officeDocument/2006/relationships/image" Target="../media/image367.png"/><Relationship Id="rId15" Type="http://schemas.openxmlformats.org/officeDocument/2006/relationships/image" Target="../media/image157.png"/><Relationship Id="rId36" Type="http://schemas.openxmlformats.org/officeDocument/2006/relationships/image" Target="../media/image178.png"/><Relationship Id="rId57" Type="http://schemas.openxmlformats.org/officeDocument/2006/relationships/image" Target="../media/image199.png"/><Relationship Id="rId106" Type="http://schemas.openxmlformats.org/officeDocument/2006/relationships/image" Target="../media/image248.png"/><Relationship Id="rId127" Type="http://schemas.openxmlformats.org/officeDocument/2006/relationships/image" Target="../media/image269.png"/><Relationship Id="rId10" Type="http://schemas.openxmlformats.org/officeDocument/2006/relationships/image" Target="../media/image152.png"/><Relationship Id="rId31" Type="http://schemas.openxmlformats.org/officeDocument/2006/relationships/image" Target="../media/image173.png"/><Relationship Id="rId52" Type="http://schemas.openxmlformats.org/officeDocument/2006/relationships/image" Target="../media/image194.png"/><Relationship Id="rId73" Type="http://schemas.openxmlformats.org/officeDocument/2006/relationships/image" Target="../media/image215.png"/><Relationship Id="rId78" Type="http://schemas.openxmlformats.org/officeDocument/2006/relationships/image" Target="../media/image220.png"/><Relationship Id="rId94" Type="http://schemas.openxmlformats.org/officeDocument/2006/relationships/image" Target="../media/image236.png"/><Relationship Id="rId99" Type="http://schemas.openxmlformats.org/officeDocument/2006/relationships/image" Target="../media/image241.png"/><Relationship Id="rId101" Type="http://schemas.openxmlformats.org/officeDocument/2006/relationships/image" Target="../media/image243.png"/><Relationship Id="rId122" Type="http://schemas.openxmlformats.org/officeDocument/2006/relationships/image" Target="../media/image264.png"/><Relationship Id="rId143" Type="http://schemas.openxmlformats.org/officeDocument/2006/relationships/image" Target="../media/image285.png"/><Relationship Id="rId148" Type="http://schemas.openxmlformats.org/officeDocument/2006/relationships/image" Target="../media/image290.png"/><Relationship Id="rId164" Type="http://schemas.openxmlformats.org/officeDocument/2006/relationships/image" Target="../media/image306.png"/><Relationship Id="rId169" Type="http://schemas.openxmlformats.org/officeDocument/2006/relationships/image" Target="../media/image311.png"/><Relationship Id="rId185" Type="http://schemas.openxmlformats.org/officeDocument/2006/relationships/image" Target="../media/image327.png"/><Relationship Id="rId4" Type="http://schemas.openxmlformats.org/officeDocument/2006/relationships/image" Target="../media/image106.png"/><Relationship Id="rId9" Type="http://schemas.openxmlformats.org/officeDocument/2006/relationships/image" Target="../media/image151.png"/><Relationship Id="rId180" Type="http://schemas.openxmlformats.org/officeDocument/2006/relationships/image" Target="../media/image322.png"/><Relationship Id="rId210" Type="http://schemas.openxmlformats.org/officeDocument/2006/relationships/image" Target="../media/image352.png"/><Relationship Id="rId215" Type="http://schemas.openxmlformats.org/officeDocument/2006/relationships/image" Target="../media/image357.png"/><Relationship Id="rId236" Type="http://schemas.openxmlformats.org/officeDocument/2006/relationships/image" Target="../media/image378.png"/><Relationship Id="rId26" Type="http://schemas.openxmlformats.org/officeDocument/2006/relationships/image" Target="../media/image168.png"/><Relationship Id="rId231" Type="http://schemas.openxmlformats.org/officeDocument/2006/relationships/image" Target="../media/image373.png"/><Relationship Id="rId47" Type="http://schemas.openxmlformats.org/officeDocument/2006/relationships/image" Target="../media/image189.png"/><Relationship Id="rId68" Type="http://schemas.openxmlformats.org/officeDocument/2006/relationships/image" Target="../media/image210.png"/><Relationship Id="rId89" Type="http://schemas.openxmlformats.org/officeDocument/2006/relationships/image" Target="../media/image231.png"/><Relationship Id="rId112" Type="http://schemas.openxmlformats.org/officeDocument/2006/relationships/image" Target="../media/image254.png"/><Relationship Id="rId133" Type="http://schemas.openxmlformats.org/officeDocument/2006/relationships/image" Target="../media/image275.png"/><Relationship Id="rId154" Type="http://schemas.openxmlformats.org/officeDocument/2006/relationships/image" Target="../media/image296.png"/><Relationship Id="rId175" Type="http://schemas.openxmlformats.org/officeDocument/2006/relationships/image" Target="../media/image317.png"/><Relationship Id="rId196" Type="http://schemas.openxmlformats.org/officeDocument/2006/relationships/image" Target="../media/image338.png"/><Relationship Id="rId200" Type="http://schemas.openxmlformats.org/officeDocument/2006/relationships/image" Target="../media/image342.png"/><Relationship Id="rId16" Type="http://schemas.openxmlformats.org/officeDocument/2006/relationships/image" Target="../media/image158.png"/><Relationship Id="rId221" Type="http://schemas.openxmlformats.org/officeDocument/2006/relationships/image" Target="../media/image363.png"/><Relationship Id="rId37" Type="http://schemas.openxmlformats.org/officeDocument/2006/relationships/image" Target="../media/image179.png"/><Relationship Id="rId58" Type="http://schemas.openxmlformats.org/officeDocument/2006/relationships/image" Target="../media/image200.png"/><Relationship Id="rId79" Type="http://schemas.openxmlformats.org/officeDocument/2006/relationships/image" Target="../media/image221.png"/><Relationship Id="rId102" Type="http://schemas.openxmlformats.org/officeDocument/2006/relationships/image" Target="../media/image244.png"/><Relationship Id="rId123" Type="http://schemas.openxmlformats.org/officeDocument/2006/relationships/image" Target="../media/image265.png"/><Relationship Id="rId144" Type="http://schemas.openxmlformats.org/officeDocument/2006/relationships/image" Target="../media/image286.png"/><Relationship Id="rId90" Type="http://schemas.openxmlformats.org/officeDocument/2006/relationships/image" Target="../media/image232.png"/><Relationship Id="rId165" Type="http://schemas.openxmlformats.org/officeDocument/2006/relationships/image" Target="../media/image307.png"/><Relationship Id="rId186" Type="http://schemas.openxmlformats.org/officeDocument/2006/relationships/image" Target="../media/image328.png"/><Relationship Id="rId211" Type="http://schemas.openxmlformats.org/officeDocument/2006/relationships/image" Target="../media/image353.png"/><Relationship Id="rId232" Type="http://schemas.openxmlformats.org/officeDocument/2006/relationships/image" Target="../media/image374.png"/><Relationship Id="rId27" Type="http://schemas.openxmlformats.org/officeDocument/2006/relationships/image" Target="../media/image169.png"/><Relationship Id="rId48" Type="http://schemas.openxmlformats.org/officeDocument/2006/relationships/image" Target="../media/image190.png"/><Relationship Id="rId69" Type="http://schemas.openxmlformats.org/officeDocument/2006/relationships/image" Target="../media/image211.png"/><Relationship Id="rId113" Type="http://schemas.openxmlformats.org/officeDocument/2006/relationships/image" Target="../media/image255.png"/><Relationship Id="rId134" Type="http://schemas.openxmlformats.org/officeDocument/2006/relationships/image" Target="../media/image276.png"/><Relationship Id="rId80" Type="http://schemas.openxmlformats.org/officeDocument/2006/relationships/image" Target="../media/image222.png"/><Relationship Id="rId155" Type="http://schemas.openxmlformats.org/officeDocument/2006/relationships/image" Target="../media/image297.png"/><Relationship Id="rId176" Type="http://schemas.openxmlformats.org/officeDocument/2006/relationships/image" Target="../media/image318.png"/><Relationship Id="rId197" Type="http://schemas.openxmlformats.org/officeDocument/2006/relationships/image" Target="../media/image339.png"/><Relationship Id="rId201" Type="http://schemas.openxmlformats.org/officeDocument/2006/relationships/image" Target="../media/image343.png"/><Relationship Id="rId222" Type="http://schemas.openxmlformats.org/officeDocument/2006/relationships/image" Target="../media/image364.png"/><Relationship Id="rId17" Type="http://schemas.openxmlformats.org/officeDocument/2006/relationships/image" Target="../media/image159.png"/><Relationship Id="rId38" Type="http://schemas.openxmlformats.org/officeDocument/2006/relationships/image" Target="../media/image180.png"/><Relationship Id="rId59" Type="http://schemas.openxmlformats.org/officeDocument/2006/relationships/image" Target="../media/image201.png"/><Relationship Id="rId103" Type="http://schemas.openxmlformats.org/officeDocument/2006/relationships/image" Target="../media/image245.png"/><Relationship Id="rId124" Type="http://schemas.openxmlformats.org/officeDocument/2006/relationships/image" Target="../media/image266.png"/><Relationship Id="rId70" Type="http://schemas.openxmlformats.org/officeDocument/2006/relationships/image" Target="../media/image212.png"/><Relationship Id="rId91" Type="http://schemas.openxmlformats.org/officeDocument/2006/relationships/image" Target="../media/image233.png"/><Relationship Id="rId145" Type="http://schemas.openxmlformats.org/officeDocument/2006/relationships/image" Target="../media/image287.png"/><Relationship Id="rId166" Type="http://schemas.openxmlformats.org/officeDocument/2006/relationships/image" Target="../media/image308.png"/><Relationship Id="rId187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354.png"/><Relationship Id="rId233" Type="http://schemas.openxmlformats.org/officeDocument/2006/relationships/image" Target="../media/image375.png"/><Relationship Id="rId28" Type="http://schemas.openxmlformats.org/officeDocument/2006/relationships/image" Target="../media/image170.png"/><Relationship Id="rId49" Type="http://schemas.openxmlformats.org/officeDocument/2006/relationships/image" Target="../media/image191.png"/><Relationship Id="rId114" Type="http://schemas.openxmlformats.org/officeDocument/2006/relationships/image" Target="../media/image256.png"/><Relationship Id="rId60" Type="http://schemas.openxmlformats.org/officeDocument/2006/relationships/image" Target="../media/image202.png"/><Relationship Id="rId81" Type="http://schemas.openxmlformats.org/officeDocument/2006/relationships/image" Target="../media/image223.png"/><Relationship Id="rId135" Type="http://schemas.openxmlformats.org/officeDocument/2006/relationships/image" Target="../media/image277.png"/><Relationship Id="rId156" Type="http://schemas.openxmlformats.org/officeDocument/2006/relationships/image" Target="../media/image298.png"/><Relationship Id="rId177" Type="http://schemas.openxmlformats.org/officeDocument/2006/relationships/image" Target="../media/image319.png"/><Relationship Id="rId198" Type="http://schemas.openxmlformats.org/officeDocument/2006/relationships/image" Target="../media/image340.png"/><Relationship Id="rId202" Type="http://schemas.openxmlformats.org/officeDocument/2006/relationships/image" Target="../media/image344.png"/><Relationship Id="rId223" Type="http://schemas.openxmlformats.org/officeDocument/2006/relationships/image" Target="../media/image365.png"/><Relationship Id="rId18" Type="http://schemas.openxmlformats.org/officeDocument/2006/relationships/image" Target="../media/image160.png"/><Relationship Id="rId39" Type="http://schemas.openxmlformats.org/officeDocument/2006/relationships/image" Target="../media/image181.png"/><Relationship Id="rId50" Type="http://schemas.openxmlformats.org/officeDocument/2006/relationships/image" Target="../media/image192.png"/><Relationship Id="rId104" Type="http://schemas.openxmlformats.org/officeDocument/2006/relationships/image" Target="../media/image246.png"/><Relationship Id="rId125" Type="http://schemas.openxmlformats.org/officeDocument/2006/relationships/image" Target="../media/image267.png"/><Relationship Id="rId146" Type="http://schemas.openxmlformats.org/officeDocument/2006/relationships/image" Target="../media/image288.png"/><Relationship Id="rId167" Type="http://schemas.openxmlformats.org/officeDocument/2006/relationships/image" Target="../media/image309.png"/><Relationship Id="rId188" Type="http://schemas.openxmlformats.org/officeDocument/2006/relationships/image" Target="../media/image330.png"/><Relationship Id="rId71" Type="http://schemas.openxmlformats.org/officeDocument/2006/relationships/image" Target="../media/image213.png"/><Relationship Id="rId92" Type="http://schemas.openxmlformats.org/officeDocument/2006/relationships/image" Target="../media/image234.png"/><Relationship Id="rId213" Type="http://schemas.openxmlformats.org/officeDocument/2006/relationships/image" Target="../media/image355.png"/><Relationship Id="rId234" Type="http://schemas.openxmlformats.org/officeDocument/2006/relationships/image" Target="../media/image376.png"/><Relationship Id="rId2" Type="http://schemas.openxmlformats.org/officeDocument/2006/relationships/notesSlide" Target="../notesSlides/notesSlide28.xml"/><Relationship Id="rId29" Type="http://schemas.openxmlformats.org/officeDocument/2006/relationships/image" Target="../media/image171.png"/><Relationship Id="rId40" Type="http://schemas.openxmlformats.org/officeDocument/2006/relationships/image" Target="../media/image182.png"/><Relationship Id="rId115" Type="http://schemas.openxmlformats.org/officeDocument/2006/relationships/image" Target="../media/image257.png"/><Relationship Id="rId136" Type="http://schemas.openxmlformats.org/officeDocument/2006/relationships/image" Target="../media/image278.png"/><Relationship Id="rId157" Type="http://schemas.openxmlformats.org/officeDocument/2006/relationships/image" Target="../media/image299.png"/><Relationship Id="rId178" Type="http://schemas.openxmlformats.org/officeDocument/2006/relationships/image" Target="../media/image320.png"/><Relationship Id="rId61" Type="http://schemas.openxmlformats.org/officeDocument/2006/relationships/image" Target="../media/image203.png"/><Relationship Id="rId82" Type="http://schemas.openxmlformats.org/officeDocument/2006/relationships/image" Target="../media/image224.png"/><Relationship Id="rId199" Type="http://schemas.openxmlformats.org/officeDocument/2006/relationships/image" Target="../media/image341.png"/><Relationship Id="rId203" Type="http://schemas.openxmlformats.org/officeDocument/2006/relationships/image" Target="../media/image345.png"/><Relationship Id="rId19" Type="http://schemas.openxmlformats.org/officeDocument/2006/relationships/image" Target="../media/image161.png"/><Relationship Id="rId224" Type="http://schemas.openxmlformats.org/officeDocument/2006/relationships/image" Target="../media/image366.png"/><Relationship Id="rId30" Type="http://schemas.openxmlformats.org/officeDocument/2006/relationships/image" Target="../media/image172.png"/><Relationship Id="rId105" Type="http://schemas.openxmlformats.org/officeDocument/2006/relationships/image" Target="../media/image247.png"/><Relationship Id="rId126" Type="http://schemas.openxmlformats.org/officeDocument/2006/relationships/image" Target="../media/image268.png"/><Relationship Id="rId147" Type="http://schemas.openxmlformats.org/officeDocument/2006/relationships/image" Target="../media/image289.png"/><Relationship Id="rId168" Type="http://schemas.openxmlformats.org/officeDocument/2006/relationships/image" Target="../media/image310.png"/><Relationship Id="rId51" Type="http://schemas.openxmlformats.org/officeDocument/2006/relationships/image" Target="../media/image193.png"/><Relationship Id="rId72" Type="http://schemas.openxmlformats.org/officeDocument/2006/relationships/image" Target="../media/image214.png"/><Relationship Id="rId93" Type="http://schemas.openxmlformats.org/officeDocument/2006/relationships/image" Target="../media/image235.png"/><Relationship Id="rId189" Type="http://schemas.openxmlformats.org/officeDocument/2006/relationships/image" Target="../media/image331.png"/><Relationship Id="rId3" Type="http://schemas.openxmlformats.org/officeDocument/2006/relationships/image" Target="../media/image3.jpg"/><Relationship Id="rId214" Type="http://schemas.openxmlformats.org/officeDocument/2006/relationships/image" Target="../media/image356.png"/><Relationship Id="rId235" Type="http://schemas.openxmlformats.org/officeDocument/2006/relationships/image" Target="../media/image377.png"/><Relationship Id="rId116" Type="http://schemas.openxmlformats.org/officeDocument/2006/relationships/image" Target="../media/image258.png"/><Relationship Id="rId137" Type="http://schemas.openxmlformats.org/officeDocument/2006/relationships/image" Target="../media/image279.png"/><Relationship Id="rId158" Type="http://schemas.openxmlformats.org/officeDocument/2006/relationships/image" Target="../media/image300.png"/><Relationship Id="rId20" Type="http://schemas.openxmlformats.org/officeDocument/2006/relationships/image" Target="../media/image162.png"/><Relationship Id="rId41" Type="http://schemas.openxmlformats.org/officeDocument/2006/relationships/image" Target="../media/image183.png"/><Relationship Id="rId62" Type="http://schemas.openxmlformats.org/officeDocument/2006/relationships/image" Target="../media/image204.png"/><Relationship Id="rId83" Type="http://schemas.openxmlformats.org/officeDocument/2006/relationships/image" Target="../media/image225.png"/><Relationship Id="rId179" Type="http://schemas.openxmlformats.org/officeDocument/2006/relationships/image" Target="../media/image3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.jpg"/><Relationship Id="rId7" Type="http://schemas.openxmlformats.org/officeDocument/2006/relationships/image" Target="../media/image383.png"/><Relationship Id="rId12" Type="http://schemas.openxmlformats.org/officeDocument/2006/relationships/image" Target="../media/image3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106.png"/><Relationship Id="rId9" Type="http://schemas.openxmlformats.org/officeDocument/2006/relationships/image" Target="../media/image3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3.jpg"/><Relationship Id="rId7" Type="http://schemas.openxmlformats.org/officeDocument/2006/relationships/image" Target="../media/image391.jpg"/><Relationship Id="rId12" Type="http://schemas.openxmlformats.org/officeDocument/2006/relationships/image" Target="../media/image3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jpg"/><Relationship Id="rId11" Type="http://schemas.openxmlformats.org/officeDocument/2006/relationships/image" Target="../media/image395.png"/><Relationship Id="rId5" Type="http://schemas.openxmlformats.org/officeDocument/2006/relationships/image" Target="../media/image389.jpg"/><Relationship Id="rId10" Type="http://schemas.openxmlformats.org/officeDocument/2006/relationships/image" Target="../media/image394.png"/><Relationship Id="rId4" Type="http://schemas.openxmlformats.org/officeDocument/2006/relationships/image" Target="../media/image106.png"/><Relationship Id="rId9" Type="http://schemas.openxmlformats.org/officeDocument/2006/relationships/image" Target="../media/image3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0.png"/><Relationship Id="rId21" Type="http://schemas.openxmlformats.org/officeDocument/2006/relationships/image" Target="../media/image415.png"/><Relationship Id="rId42" Type="http://schemas.openxmlformats.org/officeDocument/2006/relationships/image" Target="../media/image436.png"/><Relationship Id="rId47" Type="http://schemas.openxmlformats.org/officeDocument/2006/relationships/image" Target="../media/image441.png"/><Relationship Id="rId63" Type="http://schemas.openxmlformats.org/officeDocument/2006/relationships/image" Target="../media/image457.png"/><Relationship Id="rId68" Type="http://schemas.openxmlformats.org/officeDocument/2006/relationships/image" Target="../media/image462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10.png"/><Relationship Id="rId29" Type="http://schemas.openxmlformats.org/officeDocument/2006/relationships/image" Target="../media/image423.png"/><Relationship Id="rId11" Type="http://schemas.openxmlformats.org/officeDocument/2006/relationships/image" Target="../media/image405.png"/><Relationship Id="rId24" Type="http://schemas.openxmlformats.org/officeDocument/2006/relationships/image" Target="../media/image418.png"/><Relationship Id="rId32" Type="http://schemas.openxmlformats.org/officeDocument/2006/relationships/image" Target="../media/image426.png"/><Relationship Id="rId37" Type="http://schemas.openxmlformats.org/officeDocument/2006/relationships/image" Target="../media/image431.png"/><Relationship Id="rId40" Type="http://schemas.openxmlformats.org/officeDocument/2006/relationships/image" Target="../media/image434.png"/><Relationship Id="rId45" Type="http://schemas.openxmlformats.org/officeDocument/2006/relationships/image" Target="../media/image439.png"/><Relationship Id="rId53" Type="http://schemas.openxmlformats.org/officeDocument/2006/relationships/image" Target="../media/image447.png"/><Relationship Id="rId58" Type="http://schemas.openxmlformats.org/officeDocument/2006/relationships/image" Target="../media/image452.png"/><Relationship Id="rId66" Type="http://schemas.openxmlformats.org/officeDocument/2006/relationships/image" Target="../media/image460.png"/><Relationship Id="rId5" Type="http://schemas.openxmlformats.org/officeDocument/2006/relationships/image" Target="../media/image400.png"/><Relationship Id="rId61" Type="http://schemas.openxmlformats.org/officeDocument/2006/relationships/image" Target="../media/image455.png"/><Relationship Id="rId19" Type="http://schemas.openxmlformats.org/officeDocument/2006/relationships/image" Target="../media/image413.png"/><Relationship Id="rId14" Type="http://schemas.openxmlformats.org/officeDocument/2006/relationships/image" Target="../media/image408.png"/><Relationship Id="rId22" Type="http://schemas.openxmlformats.org/officeDocument/2006/relationships/image" Target="../media/image416.png"/><Relationship Id="rId27" Type="http://schemas.openxmlformats.org/officeDocument/2006/relationships/image" Target="../media/image421.png"/><Relationship Id="rId30" Type="http://schemas.openxmlformats.org/officeDocument/2006/relationships/image" Target="../media/image424.png"/><Relationship Id="rId35" Type="http://schemas.openxmlformats.org/officeDocument/2006/relationships/image" Target="../media/image429.png"/><Relationship Id="rId43" Type="http://schemas.openxmlformats.org/officeDocument/2006/relationships/image" Target="../media/image437.png"/><Relationship Id="rId48" Type="http://schemas.openxmlformats.org/officeDocument/2006/relationships/image" Target="../media/image442.png"/><Relationship Id="rId56" Type="http://schemas.openxmlformats.org/officeDocument/2006/relationships/image" Target="../media/image450.png"/><Relationship Id="rId64" Type="http://schemas.openxmlformats.org/officeDocument/2006/relationships/image" Target="../media/image458.png"/><Relationship Id="rId69" Type="http://schemas.openxmlformats.org/officeDocument/2006/relationships/image" Target="../media/image463.png"/><Relationship Id="rId8" Type="http://schemas.openxmlformats.org/officeDocument/2006/relationships/image" Target="../media/image106.png"/><Relationship Id="rId51" Type="http://schemas.openxmlformats.org/officeDocument/2006/relationships/image" Target="../media/image445.png"/><Relationship Id="rId3" Type="http://schemas.openxmlformats.org/officeDocument/2006/relationships/image" Target="../media/image3.jpg"/><Relationship Id="rId12" Type="http://schemas.openxmlformats.org/officeDocument/2006/relationships/image" Target="../media/image406.png"/><Relationship Id="rId17" Type="http://schemas.openxmlformats.org/officeDocument/2006/relationships/image" Target="../media/image411.png"/><Relationship Id="rId25" Type="http://schemas.openxmlformats.org/officeDocument/2006/relationships/image" Target="../media/image419.png"/><Relationship Id="rId33" Type="http://schemas.openxmlformats.org/officeDocument/2006/relationships/image" Target="../media/image427.png"/><Relationship Id="rId38" Type="http://schemas.openxmlformats.org/officeDocument/2006/relationships/image" Target="../media/image432.png"/><Relationship Id="rId46" Type="http://schemas.openxmlformats.org/officeDocument/2006/relationships/image" Target="../media/image440.png"/><Relationship Id="rId59" Type="http://schemas.openxmlformats.org/officeDocument/2006/relationships/image" Target="../media/image453.png"/><Relationship Id="rId67" Type="http://schemas.openxmlformats.org/officeDocument/2006/relationships/image" Target="../media/image461.png"/><Relationship Id="rId20" Type="http://schemas.openxmlformats.org/officeDocument/2006/relationships/image" Target="../media/image414.png"/><Relationship Id="rId41" Type="http://schemas.openxmlformats.org/officeDocument/2006/relationships/image" Target="../media/image435.png"/><Relationship Id="rId54" Type="http://schemas.openxmlformats.org/officeDocument/2006/relationships/image" Target="../media/image448.png"/><Relationship Id="rId62" Type="http://schemas.openxmlformats.org/officeDocument/2006/relationships/image" Target="../media/image4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1.png"/><Relationship Id="rId15" Type="http://schemas.openxmlformats.org/officeDocument/2006/relationships/image" Target="../media/image409.png"/><Relationship Id="rId23" Type="http://schemas.openxmlformats.org/officeDocument/2006/relationships/image" Target="../media/image417.png"/><Relationship Id="rId28" Type="http://schemas.openxmlformats.org/officeDocument/2006/relationships/image" Target="../media/image422.png"/><Relationship Id="rId36" Type="http://schemas.openxmlformats.org/officeDocument/2006/relationships/image" Target="../media/image430.png"/><Relationship Id="rId49" Type="http://schemas.openxmlformats.org/officeDocument/2006/relationships/image" Target="../media/image443.png"/><Relationship Id="rId57" Type="http://schemas.openxmlformats.org/officeDocument/2006/relationships/image" Target="../media/image451.png"/><Relationship Id="rId10" Type="http://schemas.openxmlformats.org/officeDocument/2006/relationships/image" Target="../media/image404.png"/><Relationship Id="rId31" Type="http://schemas.openxmlformats.org/officeDocument/2006/relationships/image" Target="../media/image425.png"/><Relationship Id="rId44" Type="http://schemas.openxmlformats.org/officeDocument/2006/relationships/image" Target="../media/image438.png"/><Relationship Id="rId52" Type="http://schemas.openxmlformats.org/officeDocument/2006/relationships/image" Target="../media/image446.png"/><Relationship Id="rId60" Type="http://schemas.openxmlformats.org/officeDocument/2006/relationships/image" Target="../media/image454.png"/><Relationship Id="rId65" Type="http://schemas.openxmlformats.org/officeDocument/2006/relationships/image" Target="../media/image459.png"/><Relationship Id="rId4" Type="http://schemas.openxmlformats.org/officeDocument/2006/relationships/image" Target="../media/image399.png"/><Relationship Id="rId9" Type="http://schemas.openxmlformats.org/officeDocument/2006/relationships/image" Target="../media/image403.png"/><Relationship Id="rId13" Type="http://schemas.openxmlformats.org/officeDocument/2006/relationships/image" Target="../media/image407.png"/><Relationship Id="rId18" Type="http://schemas.openxmlformats.org/officeDocument/2006/relationships/image" Target="../media/image412.png"/><Relationship Id="rId39" Type="http://schemas.openxmlformats.org/officeDocument/2006/relationships/image" Target="../media/image433.png"/><Relationship Id="rId34" Type="http://schemas.openxmlformats.org/officeDocument/2006/relationships/image" Target="../media/image428.png"/><Relationship Id="rId50" Type="http://schemas.openxmlformats.org/officeDocument/2006/relationships/image" Target="../media/image444.png"/><Relationship Id="rId55" Type="http://schemas.openxmlformats.org/officeDocument/2006/relationships/image" Target="../media/image4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3" Type="http://schemas.openxmlformats.org/officeDocument/2006/relationships/image" Target="../media/image3.jp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0" Type="http://schemas.openxmlformats.org/officeDocument/2006/relationships/image" Target="../media/image469.png"/><Relationship Id="rId4" Type="http://schemas.openxmlformats.org/officeDocument/2006/relationships/image" Target="../media/image106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8" Type="http://schemas.openxmlformats.org/officeDocument/2006/relationships/image" Target="../media/image24.png"/><Relationship Id="rId3" Type="http://schemas.openxmlformats.org/officeDocument/2006/relationships/image" Target="../media/image3.jp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20" Type="http://schemas.openxmlformats.org/officeDocument/2006/relationships/image" Target="../media/image36.png"/><Relationship Id="rId41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3.jp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3.jp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11" Type="http://schemas.openxmlformats.org/officeDocument/2006/relationships/image" Target="../media/image84.png"/><Relationship Id="rId5" Type="http://schemas.openxmlformats.org/officeDocument/2006/relationships/image" Target="../media/image78.jpg"/><Relationship Id="rId10" Type="http://schemas.openxmlformats.org/officeDocument/2006/relationships/image" Target="../media/image83.png"/><Relationship Id="rId4" Type="http://schemas.openxmlformats.org/officeDocument/2006/relationships/image" Target="../media/image4.png"/><Relationship Id="rId9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955551"/>
            <a:ext cx="2579084" cy="26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238250" y="8239125"/>
            <a:ext cx="1598295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7500"/>
              <a:buFont typeface="Play"/>
              <a:buNone/>
            </a:pPr>
            <a:r>
              <a:rPr lang="en-US" sz="7500" b="1" i="0" u="none" strike="noStrike" cap="none">
                <a:solidFill>
                  <a:srgbClr val="FCFCFC"/>
                </a:solidFill>
                <a:latin typeface="Inter"/>
                <a:ea typeface="Inter"/>
                <a:cs typeface="Inter"/>
                <a:sym typeface="Inter"/>
              </a:rPr>
              <a:t>Глубокое обучение</a:t>
            </a:r>
            <a:endParaRPr sz="7500" b="1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925" y="2000250"/>
            <a:ext cx="10687050" cy="67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15450" y="2000250"/>
            <a:ext cx="8601075" cy="67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250" y="3076575"/>
            <a:ext cx="8688884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44150" y="3076575"/>
            <a:ext cx="6703382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0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CV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28975" y="1381125"/>
            <a:ext cx="11830050" cy="8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67200" y="2009775"/>
            <a:ext cx="9753600" cy="6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1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CV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4950" y="32766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0700" y="32766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92200" y="32766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6450" y="32766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20850" y="3819525"/>
            <a:ext cx="1651062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15575" y="3811619"/>
            <a:ext cx="1514475" cy="183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38325" y="3752850"/>
            <a:ext cx="2190787" cy="190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29325" y="3762375"/>
            <a:ext cx="20764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2"/>
          <p:cNvSpPr/>
          <p:nvPr/>
        </p:nvSpPr>
        <p:spPr>
          <a:xfrm>
            <a:off x="1504950" y="6467475"/>
            <a:ext cx="2857500" cy="966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СКАНИРОВАНИЕ ДОКУМЕНТОВ</a:t>
            </a:r>
          </a:p>
        </p:txBody>
      </p:sp>
      <p:sp>
        <p:nvSpPr>
          <p:cNvPr id="291" name="Google Shape;291;p12"/>
          <p:cNvSpPr/>
          <p:nvPr/>
        </p:nvSpPr>
        <p:spPr>
          <a:xfrm>
            <a:off x="5171868" y="6467475"/>
            <a:ext cx="361950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ОТСКАНИРОВАННОЕ ИЗОБРАЖЕНИЕ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12"/>
          <p:cNvSpPr/>
          <p:nvPr/>
        </p:nvSpPr>
        <p:spPr>
          <a:xfrm>
            <a:off x="9363075" y="6467475"/>
            <a:ext cx="361950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ОПТИЧЕСКОЕ РАСПОЗНАВАНИЕ СИМВОЛОВ (</a:t>
            </a:r>
            <a:r>
              <a:rPr lang="en-US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OCR)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12"/>
          <p:cNvSpPr/>
          <p:nvPr/>
        </p:nvSpPr>
        <p:spPr>
          <a:xfrm>
            <a:off x="13706474" y="6467475"/>
            <a:ext cx="3028951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ТЕКСТОВЫЙ ДОКУМЕНТ</a:t>
            </a:r>
          </a:p>
        </p:txBody>
      </p:sp>
      <p:sp>
        <p:nvSpPr>
          <p:cNvPr id="294" name="Google Shape;294;p12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CV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2050" y="904875"/>
            <a:ext cx="15963900" cy="93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66950" y="1905000"/>
            <a:ext cx="13754100" cy="75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3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CV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9425" y="904875"/>
            <a:ext cx="12249150" cy="93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3350" y="1905000"/>
            <a:ext cx="10398100" cy="75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4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CV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" y="2257425"/>
            <a:ext cx="16668750" cy="71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675" y="3076575"/>
            <a:ext cx="15116175" cy="4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5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CV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714500"/>
            <a:ext cx="1751647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333625"/>
            <a:ext cx="15582900" cy="5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6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CV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" y="2143125"/>
            <a:ext cx="16221075" cy="7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71675" y="3048000"/>
            <a:ext cx="14344650" cy="48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7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CV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" y="1181100"/>
            <a:ext cx="17268825" cy="91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2009775"/>
            <a:ext cx="15240000" cy="732971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8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CV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8975" y="2057400"/>
            <a:ext cx="6296025" cy="6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0225" y="2057400"/>
            <a:ext cx="6296025" cy="6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150" y="2057400"/>
            <a:ext cx="5648325" cy="6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944350" y="3200400"/>
            <a:ext cx="4171950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15125" y="3200400"/>
            <a:ext cx="4076483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14500" y="3200400"/>
            <a:ext cx="386715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9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NLP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1838325" y="7381875"/>
            <a:ext cx="3638550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КЛАССИФИКАЦИЯ </a:t>
            </a:r>
            <a:b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ТЕКСТОВ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19"/>
          <p:cNvSpPr/>
          <p:nvPr/>
        </p:nvSpPr>
        <p:spPr>
          <a:xfrm>
            <a:off x="6562725" y="7381875"/>
            <a:ext cx="4391025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ВОПРОСНО-ОТВЕТНЫЕ</a:t>
            </a:r>
            <a:b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 СИСТЕМЫ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12896850" y="7381875"/>
            <a:ext cx="2276475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ГЕНЕРАЦИЯ</a:t>
            </a:r>
            <a:b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ТЕКСТА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8775" y="3381375"/>
            <a:ext cx="30003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25550" y="4210050"/>
            <a:ext cx="300037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82013" y="4577618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834938" y="4577618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34938" y="5882543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76738" y="4577618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43575" y="4714875"/>
            <a:ext cx="2400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09700" y="4276725"/>
            <a:ext cx="29051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553575" y="4276725"/>
            <a:ext cx="3248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553575" y="5581650"/>
            <a:ext cx="3248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763606" y="6200775"/>
            <a:ext cx="8676419" cy="130968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/>
          <p:nvPr/>
        </p:nvSpPr>
        <p:spPr>
          <a:xfrm>
            <a:off x="1238250" y="762000"/>
            <a:ext cx="12134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БАЗОВЫЕ КОНЦЕПЦИИ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6115050" y="3848100"/>
            <a:ext cx="1676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МОДЕЛЬ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4458950" y="4953000"/>
            <a:ext cx="208915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ФУНКЦИЯ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ПОТЕРЬ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5940450" y="5067300"/>
            <a:ext cx="1987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21212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ПАРАМЕТРЫ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766888" y="4577625"/>
            <a:ext cx="2190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ОБЪЕКТЫ (X)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9991725" y="4616025"/>
            <a:ext cx="2400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ПРЕДСКАЗАНИЯ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9991725" y="5920950"/>
            <a:ext cx="2400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ПРЕДСКАЗАНИЯ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9305925" y="7705725"/>
            <a:ext cx="4557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Q(A, X) – ОШИБКИ МОДЕЛИ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5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A(X) НА ГРУППЕ ОБЪЕКТОВ X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8900" y="1133475"/>
            <a:ext cx="13068300" cy="91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8075" y="1876425"/>
            <a:ext cx="10991850" cy="76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0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NLP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3975" y="2352675"/>
            <a:ext cx="8058150" cy="69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1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NLP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68975" y="2939505"/>
            <a:ext cx="6549532" cy="520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6500" y="2981325"/>
            <a:ext cx="13906500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7013" y="2805968"/>
            <a:ext cx="13211175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10375" y="37338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44125" y="37338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77875" y="37338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76625" y="37338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496550" y="3886200"/>
            <a:ext cx="12096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2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NLP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2"/>
          <p:cNvSpPr/>
          <p:nvPr/>
        </p:nvSpPr>
        <p:spPr>
          <a:xfrm>
            <a:off x="3324225" y="8458200"/>
            <a:ext cx="229552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Вау, я пьяный тыкаю в экран, а телефон догадывается, что я хотел сказать!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22"/>
          <p:cNvSpPr/>
          <p:nvPr/>
        </p:nvSpPr>
        <p:spPr>
          <a:xfrm>
            <a:off x="6143625" y="8458200"/>
            <a:ext cx="3259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Особо ничего, кроме подтверждения возможности юзать трансформер для генерации текста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22"/>
          <p:cNvSpPr/>
          <p:nvPr/>
        </p:nvSpPr>
        <p:spPr>
          <a:xfrm>
            <a:off x="2933700" y="1971675"/>
            <a:ext cx="300037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Автозаполнение в смартфонах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22"/>
          <p:cNvSpPr/>
          <p:nvPr/>
        </p:nvSpPr>
        <p:spPr>
          <a:xfrm>
            <a:off x="3952875" y="3219450"/>
            <a:ext cx="952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2010-e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22"/>
          <p:cNvSpPr/>
          <p:nvPr/>
        </p:nvSpPr>
        <p:spPr>
          <a:xfrm>
            <a:off x="7181850" y="2190750"/>
            <a:ext cx="1209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GPT-1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22"/>
          <p:cNvSpPr/>
          <p:nvPr/>
        </p:nvSpPr>
        <p:spPr>
          <a:xfrm>
            <a:off x="10801350" y="2190750"/>
            <a:ext cx="581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T9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22"/>
          <p:cNvSpPr/>
          <p:nvPr/>
        </p:nvSpPr>
        <p:spPr>
          <a:xfrm>
            <a:off x="13611225" y="2190750"/>
            <a:ext cx="164782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Chat GPT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22"/>
          <p:cNvSpPr/>
          <p:nvPr/>
        </p:nvSpPr>
        <p:spPr>
          <a:xfrm>
            <a:off x="7324725" y="3219450"/>
            <a:ext cx="8190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2018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22"/>
          <p:cNvSpPr/>
          <p:nvPr/>
        </p:nvSpPr>
        <p:spPr>
          <a:xfrm>
            <a:off x="3128963" y="6286600"/>
            <a:ext cx="2600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Первое массивное применение простейшей предсказательной модели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22"/>
          <p:cNvSpPr/>
          <p:nvPr/>
        </p:nvSpPr>
        <p:spPr>
          <a:xfrm>
            <a:off x="6400800" y="6210300"/>
            <a:ext cx="2714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Использование архитектуры трансформера с большей масштабируемостью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22"/>
          <p:cNvSpPr/>
          <p:nvPr/>
        </p:nvSpPr>
        <p:spPr>
          <a:xfrm>
            <a:off x="3209925" y="7915275"/>
            <a:ext cx="25717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И что это дало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22"/>
          <p:cNvSpPr/>
          <p:nvPr/>
        </p:nvSpPr>
        <p:spPr>
          <a:xfrm>
            <a:off x="3209925" y="5767388"/>
            <a:ext cx="4353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Ключевое нововведение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8075" y="2949575"/>
            <a:ext cx="13544550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35263" y="2774218"/>
            <a:ext cx="12687299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02400" y="37020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55175" y="37020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35350" y="37020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07950" y="37020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3"/>
          <p:cNvSpPr/>
          <p:nvPr/>
        </p:nvSpPr>
        <p:spPr>
          <a:xfrm>
            <a:off x="3178175" y="7845425"/>
            <a:ext cx="2571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И что это дало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23"/>
          <p:cNvSpPr/>
          <p:nvPr/>
        </p:nvSpPr>
        <p:spPr>
          <a:xfrm>
            <a:off x="3006725" y="8426450"/>
            <a:ext cx="26289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Вау, я пьяный тыкаю в экран, а телефон догадывается, что я хотел сказать!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23"/>
          <p:cNvSpPr/>
          <p:nvPr/>
        </p:nvSpPr>
        <p:spPr>
          <a:xfrm>
            <a:off x="5949950" y="8426450"/>
            <a:ext cx="30099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Особо ничего, кроме подтверждения возможности юзать трансформер для генерации текста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9293225" y="8426450"/>
            <a:ext cx="2838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Научились выдавать связные тексты, зачастую вполне похожие на человеческие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12760325" y="8426450"/>
            <a:ext cx="2295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Внезапно появилась куча новых скиллов: арифметика, рассуждение, кодинг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3902075" y="3187700"/>
            <a:ext cx="1025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2010-e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23"/>
          <p:cNvSpPr/>
          <p:nvPr/>
        </p:nvSpPr>
        <p:spPr>
          <a:xfrm>
            <a:off x="7045250" y="3187700"/>
            <a:ext cx="819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2018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10217150" y="3187700"/>
            <a:ext cx="753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2019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13303250" y="3187700"/>
            <a:ext cx="819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2020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2959100" y="6330950"/>
            <a:ext cx="26289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Первое массивное применение простейшей предсказательной модели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p23"/>
          <p:cNvSpPr/>
          <p:nvPr/>
        </p:nvSpPr>
        <p:spPr>
          <a:xfrm>
            <a:off x="6111875" y="6330950"/>
            <a:ext cx="2590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Использование архитектуры трансформера с большей масштабируемостью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3" name="Google Shape;443;p23"/>
          <p:cNvSpPr/>
          <p:nvPr/>
        </p:nvSpPr>
        <p:spPr>
          <a:xfrm>
            <a:off x="9598025" y="6330950"/>
            <a:ext cx="2133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 10 раз больше параметров модели и тренировочных данных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4" name="Google Shape;444;p23"/>
          <p:cNvSpPr/>
          <p:nvPr/>
        </p:nvSpPr>
        <p:spPr>
          <a:xfrm>
            <a:off x="12712700" y="6330950"/>
            <a:ext cx="2295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Еще в 100 раз больше параметров и в 10 раз - тренировочных данных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23"/>
          <p:cNvSpPr/>
          <p:nvPr/>
        </p:nvSpPr>
        <p:spPr>
          <a:xfrm>
            <a:off x="3178175" y="5740400"/>
            <a:ext cx="4353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Ключевое нововведение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6" name="Google Shape;446;p23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NLP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3"/>
          <p:cNvSpPr/>
          <p:nvPr/>
        </p:nvSpPr>
        <p:spPr>
          <a:xfrm>
            <a:off x="2933700" y="1971675"/>
            <a:ext cx="30003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Автозаполнение в смартфонах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7029450" y="2190750"/>
            <a:ext cx="1209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GPT-1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" name="Google Shape;449;p23"/>
          <p:cNvSpPr/>
          <p:nvPr/>
        </p:nvSpPr>
        <p:spPr>
          <a:xfrm>
            <a:off x="10648950" y="2190750"/>
            <a:ext cx="581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T9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0" name="Google Shape;450;p23"/>
          <p:cNvSpPr/>
          <p:nvPr/>
        </p:nvSpPr>
        <p:spPr>
          <a:xfrm>
            <a:off x="13458825" y="2190750"/>
            <a:ext cx="16479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Chat GPT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7650" y="2495550"/>
            <a:ext cx="10218568" cy="61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3837" y="2495550"/>
            <a:ext cx="10239375" cy="62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4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NLP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4"/>
          <p:cNvSpPr/>
          <p:nvPr/>
        </p:nvSpPr>
        <p:spPr>
          <a:xfrm>
            <a:off x="5948362" y="1800224"/>
            <a:ext cx="639127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АРИФМЕТИЧЕСКИЕ ОПЕРАЦИИ</a:t>
            </a:r>
            <a:endParaRPr sz="27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24"/>
          <p:cNvSpPr/>
          <p:nvPr/>
        </p:nvSpPr>
        <p:spPr>
          <a:xfrm rot="-5400000">
            <a:off x="2249075" y="5162550"/>
            <a:ext cx="180022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ТОЧНОСТЬ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24"/>
          <p:cNvSpPr/>
          <p:nvPr/>
        </p:nvSpPr>
        <p:spPr>
          <a:xfrm>
            <a:off x="6019593" y="9305925"/>
            <a:ext cx="6858414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КОЛИЧЕСТВО ПАРАМЕТРОВ</a:t>
            </a: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(МИЛЛИАРДЫ)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3325400" y="2362200"/>
            <a:ext cx="598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100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5" name="Google Shape;465;p24"/>
          <p:cNvSpPr/>
          <p:nvPr/>
        </p:nvSpPr>
        <p:spPr>
          <a:xfrm>
            <a:off x="3629025" y="3609975"/>
            <a:ext cx="29527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80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6" name="Google Shape;466;p24"/>
          <p:cNvSpPr/>
          <p:nvPr/>
        </p:nvSpPr>
        <p:spPr>
          <a:xfrm>
            <a:off x="3629025" y="4857750"/>
            <a:ext cx="29527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60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24"/>
          <p:cNvSpPr/>
          <p:nvPr/>
        </p:nvSpPr>
        <p:spPr>
          <a:xfrm>
            <a:off x="3629025" y="6105525"/>
            <a:ext cx="29527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40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24"/>
          <p:cNvSpPr/>
          <p:nvPr/>
        </p:nvSpPr>
        <p:spPr>
          <a:xfrm>
            <a:off x="3629025" y="7353300"/>
            <a:ext cx="29527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9" name="Google Shape;469;p24"/>
          <p:cNvSpPr/>
          <p:nvPr/>
        </p:nvSpPr>
        <p:spPr>
          <a:xfrm>
            <a:off x="3762375" y="8601075"/>
            <a:ext cx="1619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24"/>
          <p:cNvSpPr/>
          <p:nvPr/>
        </p:nvSpPr>
        <p:spPr>
          <a:xfrm>
            <a:off x="3905250" y="8801100"/>
            <a:ext cx="457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0.1B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24"/>
          <p:cNvSpPr/>
          <p:nvPr/>
        </p:nvSpPr>
        <p:spPr>
          <a:xfrm>
            <a:off x="5276850" y="8801100"/>
            <a:ext cx="5048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0.4B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" name="Google Shape;472;p24"/>
          <p:cNvSpPr/>
          <p:nvPr/>
        </p:nvSpPr>
        <p:spPr>
          <a:xfrm>
            <a:off x="6315075" y="8801100"/>
            <a:ext cx="5048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0.8B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24"/>
          <p:cNvSpPr/>
          <p:nvPr/>
        </p:nvSpPr>
        <p:spPr>
          <a:xfrm>
            <a:off x="7172325" y="8801100"/>
            <a:ext cx="4762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1.3B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24"/>
          <p:cNvSpPr/>
          <p:nvPr/>
        </p:nvSpPr>
        <p:spPr>
          <a:xfrm>
            <a:off x="8105775" y="8801100"/>
            <a:ext cx="5048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2.6B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24"/>
          <p:cNvSpPr/>
          <p:nvPr/>
        </p:nvSpPr>
        <p:spPr>
          <a:xfrm>
            <a:off x="9448800" y="8801100"/>
            <a:ext cx="48577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6.7B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24"/>
          <p:cNvSpPr/>
          <p:nvPr/>
        </p:nvSpPr>
        <p:spPr>
          <a:xfrm>
            <a:off x="10448925" y="8801100"/>
            <a:ext cx="4000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13B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24"/>
          <p:cNvSpPr/>
          <p:nvPr/>
        </p:nvSpPr>
        <p:spPr>
          <a:xfrm>
            <a:off x="13982700" y="8801100"/>
            <a:ext cx="598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175B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5675" y="2352675"/>
            <a:ext cx="11334750" cy="7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8175" y="3000375"/>
            <a:ext cx="9382274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5200" y="6943725"/>
            <a:ext cx="21240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00525" y="6858000"/>
            <a:ext cx="469582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5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NLP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5"/>
          <p:cNvSpPr/>
          <p:nvPr/>
        </p:nvSpPr>
        <p:spPr>
          <a:xfrm>
            <a:off x="6000750" y="2247900"/>
            <a:ext cx="157162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ЗАПРОС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1" name="Google Shape;491;p25"/>
          <p:cNvSpPr/>
          <p:nvPr/>
        </p:nvSpPr>
        <p:spPr>
          <a:xfrm>
            <a:off x="10658475" y="2247900"/>
            <a:ext cx="172402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CHATGPT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2" name="Google Shape;492;p25"/>
          <p:cNvSpPr/>
          <p:nvPr/>
        </p:nvSpPr>
        <p:spPr>
          <a:xfrm>
            <a:off x="4972050" y="7734300"/>
            <a:ext cx="31813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lang="en-US" sz="42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«БАРАК...»</a:t>
            </a:r>
            <a:endParaRPr sz="42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" name="Google Shape;493;p25"/>
          <p:cNvSpPr/>
          <p:nvPr/>
        </p:nvSpPr>
        <p:spPr>
          <a:xfrm>
            <a:off x="11858625" y="773430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lay"/>
              <a:buNone/>
            </a:pPr>
            <a:r>
              <a:rPr lang="en-US" sz="42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...</a:t>
            </a:r>
            <a:endParaRPr sz="42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76600" y="1400175"/>
            <a:ext cx="11801475" cy="88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2925" y="2114550"/>
            <a:ext cx="9582150" cy="70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6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NLP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809875"/>
            <a:ext cx="15925800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5438" y="2634518"/>
            <a:ext cx="152781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4825" y="35623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86575" y="35623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43075" y="35623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458325" y="35623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649450" y="35623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030075" y="35623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7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NLP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7"/>
          <p:cNvSpPr/>
          <p:nvPr/>
        </p:nvSpPr>
        <p:spPr>
          <a:xfrm>
            <a:off x="1466850" y="7705725"/>
            <a:ext cx="25717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И что это дало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1" name="Google Shape;521;p27"/>
          <p:cNvSpPr/>
          <p:nvPr/>
        </p:nvSpPr>
        <p:spPr>
          <a:xfrm>
            <a:off x="1381125" y="8286750"/>
            <a:ext cx="26289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Вау, я пьяный тыкаю в экран, а телефон догадывается, что я хотел сказать!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27"/>
          <p:cNvSpPr/>
          <p:nvPr/>
        </p:nvSpPr>
        <p:spPr>
          <a:xfrm>
            <a:off x="3886200" y="8286750"/>
            <a:ext cx="276225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Особо ничего, кроме подтверждения возможности юзать трансформер для генерации текста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3" name="Google Shape;523;p27"/>
          <p:cNvSpPr/>
          <p:nvPr/>
        </p:nvSpPr>
        <p:spPr>
          <a:xfrm>
            <a:off x="6419850" y="8286750"/>
            <a:ext cx="283845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Научились выдавать связные тексты, зачастую вполне похожие на человеческие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4" name="Google Shape;524;p27"/>
          <p:cNvSpPr/>
          <p:nvPr/>
        </p:nvSpPr>
        <p:spPr>
          <a:xfrm>
            <a:off x="9258300" y="8286750"/>
            <a:ext cx="229552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Внезапно появилась куча новых скиллов: арифметика, рассуждение, кодинг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5" name="Google Shape;525;p27"/>
          <p:cNvSpPr/>
          <p:nvPr/>
        </p:nvSpPr>
        <p:spPr>
          <a:xfrm>
            <a:off x="14458950" y="8286750"/>
            <a:ext cx="229552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Дичайшая волна хайпа и толчок к комерческому применению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6" name="Google Shape;526;p27"/>
          <p:cNvSpPr/>
          <p:nvPr/>
        </p:nvSpPr>
        <p:spPr>
          <a:xfrm>
            <a:off x="11839575" y="8286750"/>
            <a:ext cx="22955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Научились подгонять ответы так, чтобы они нравились людям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7" name="Google Shape;527;p27"/>
          <p:cNvSpPr/>
          <p:nvPr/>
        </p:nvSpPr>
        <p:spPr>
          <a:xfrm>
            <a:off x="1171575" y="1800225"/>
            <a:ext cx="3067050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Автозаполнение в смартфонах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8" name="Google Shape;528;p27"/>
          <p:cNvSpPr/>
          <p:nvPr/>
        </p:nvSpPr>
        <p:spPr>
          <a:xfrm>
            <a:off x="2219325" y="3048000"/>
            <a:ext cx="10299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2010-e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27"/>
          <p:cNvSpPr/>
          <p:nvPr/>
        </p:nvSpPr>
        <p:spPr>
          <a:xfrm>
            <a:off x="4762500" y="2019300"/>
            <a:ext cx="12381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GPT-1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27"/>
          <p:cNvSpPr/>
          <p:nvPr/>
        </p:nvSpPr>
        <p:spPr>
          <a:xfrm>
            <a:off x="4905375" y="3048000"/>
            <a:ext cx="8190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2018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1" name="Google Shape;531;p27"/>
          <p:cNvSpPr/>
          <p:nvPr/>
        </p:nvSpPr>
        <p:spPr>
          <a:xfrm>
            <a:off x="7296150" y="2019300"/>
            <a:ext cx="109537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GPT-2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2" name="Google Shape;532;p27"/>
          <p:cNvSpPr/>
          <p:nvPr/>
        </p:nvSpPr>
        <p:spPr>
          <a:xfrm>
            <a:off x="7477125" y="3048000"/>
            <a:ext cx="713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2019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3" name="Google Shape;533;p27"/>
          <p:cNvSpPr/>
          <p:nvPr/>
        </p:nvSpPr>
        <p:spPr>
          <a:xfrm>
            <a:off x="9867900" y="2019300"/>
            <a:ext cx="109537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GPT-3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4" name="Google Shape;534;p27"/>
          <p:cNvSpPr/>
          <p:nvPr/>
        </p:nvSpPr>
        <p:spPr>
          <a:xfrm>
            <a:off x="14830425" y="2019300"/>
            <a:ext cx="155257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ChatGPT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p27"/>
          <p:cNvSpPr/>
          <p:nvPr/>
        </p:nvSpPr>
        <p:spPr>
          <a:xfrm>
            <a:off x="11820525" y="1828800"/>
            <a:ext cx="2324100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GPT-3.5</a:t>
            </a:r>
            <a:b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(InstructGPT)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6" name="Google Shape;536;p27"/>
          <p:cNvSpPr/>
          <p:nvPr/>
        </p:nvSpPr>
        <p:spPr>
          <a:xfrm>
            <a:off x="10029825" y="3048000"/>
            <a:ext cx="8190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2020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7" name="Google Shape;537;p27"/>
          <p:cNvSpPr/>
          <p:nvPr/>
        </p:nvSpPr>
        <p:spPr>
          <a:xfrm>
            <a:off x="14744700" y="3048000"/>
            <a:ext cx="1733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Ноябрь 2022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p27"/>
          <p:cNvSpPr/>
          <p:nvPr/>
        </p:nvSpPr>
        <p:spPr>
          <a:xfrm>
            <a:off x="12134850" y="3048000"/>
            <a:ext cx="1733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Январь 2020</a:t>
            </a:r>
            <a:endParaRPr sz="19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9" name="Google Shape;539;p27"/>
          <p:cNvSpPr/>
          <p:nvPr/>
        </p:nvSpPr>
        <p:spPr>
          <a:xfrm>
            <a:off x="1381125" y="6191250"/>
            <a:ext cx="26289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Первое массивное применение простейшей предсказательной модели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0" name="Google Shape;540;p27"/>
          <p:cNvSpPr/>
          <p:nvPr/>
        </p:nvSpPr>
        <p:spPr>
          <a:xfrm>
            <a:off x="3971925" y="6191250"/>
            <a:ext cx="2590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Использование архитектуры трансформера с большей масштабируемостью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1" name="Google Shape;541;p27"/>
          <p:cNvSpPr/>
          <p:nvPr/>
        </p:nvSpPr>
        <p:spPr>
          <a:xfrm>
            <a:off x="6772275" y="6191250"/>
            <a:ext cx="2133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 10 раз больше параметров модели и тренировочных данных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2" name="Google Shape;542;p27"/>
          <p:cNvSpPr/>
          <p:nvPr/>
        </p:nvSpPr>
        <p:spPr>
          <a:xfrm>
            <a:off x="9258300" y="6191250"/>
            <a:ext cx="229552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Еще в 100 раз больше параметров и в 10 раз - тренировочных данных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3" name="Google Shape;543;p27"/>
          <p:cNvSpPr/>
          <p:nvPr/>
        </p:nvSpPr>
        <p:spPr>
          <a:xfrm>
            <a:off x="14458950" y="6191250"/>
            <a:ext cx="229552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Удобный интерфейс в формате чата и бесплатный доступ для широких масс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4" name="Google Shape;544;p27"/>
          <p:cNvSpPr/>
          <p:nvPr/>
        </p:nvSpPr>
        <p:spPr>
          <a:xfrm>
            <a:off x="11839575" y="6191250"/>
            <a:ext cx="22955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Дообучение на обратной связи от живых людей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5" name="Google Shape;545;p27"/>
          <p:cNvSpPr/>
          <p:nvPr/>
        </p:nvSpPr>
        <p:spPr>
          <a:xfrm>
            <a:off x="1466850" y="5600700"/>
            <a:ext cx="4352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Ключевое нововведение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725" y="-12483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62685" y="5007694"/>
            <a:ext cx="673671" cy="28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08599" y="5118143"/>
            <a:ext cx="51510" cy="5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0094" y="4696495"/>
            <a:ext cx="1473547" cy="91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2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28520" y="4694002"/>
            <a:ext cx="1473547" cy="91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08107" y="4701629"/>
            <a:ext cx="1473547" cy="91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35711" y="4890436"/>
            <a:ext cx="105405" cy="12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57973" y="4929467"/>
            <a:ext cx="69222" cy="8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954786" y="4891032"/>
            <a:ext cx="70024" cy="12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56212" y="4890195"/>
            <a:ext cx="14436" cy="12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8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097438" y="4928722"/>
            <a:ext cx="71910" cy="9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8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243810" y="4890436"/>
            <a:ext cx="79054" cy="12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8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333554" y="4928741"/>
            <a:ext cx="71542" cy="9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26571" y="4928499"/>
            <a:ext cx="69800" cy="9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18398" y="4902491"/>
            <a:ext cx="42714" cy="11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8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85668" y="4929467"/>
            <a:ext cx="69354" cy="8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687169" y="4928815"/>
            <a:ext cx="58665" cy="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8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751612" y="4928741"/>
            <a:ext cx="71542" cy="9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8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766667" y="5105251"/>
            <a:ext cx="79054" cy="12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8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862066" y="5144746"/>
            <a:ext cx="73688" cy="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8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948312" y="5117306"/>
            <a:ext cx="42714" cy="11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8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016996" y="5143630"/>
            <a:ext cx="58664" cy="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8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083150" y="5143314"/>
            <a:ext cx="70248" cy="9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8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179368" y="5144114"/>
            <a:ext cx="67965" cy="9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8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262860" y="5117306"/>
            <a:ext cx="42806" cy="11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8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325070" y="5143556"/>
            <a:ext cx="71910" cy="9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8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424488" y="5143612"/>
            <a:ext cx="58665" cy="8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8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537448" y="5143314"/>
            <a:ext cx="70248" cy="9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8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5638428" y="5143519"/>
            <a:ext cx="69301" cy="8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8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734348" y="5105846"/>
            <a:ext cx="70024" cy="12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8" descr="preencoded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771430" y="5320066"/>
            <a:ext cx="85135" cy="12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8" descr="preencoded.png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881711" y="5358445"/>
            <a:ext cx="58664" cy="8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8" descr="preencoded.png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945856" y="5358371"/>
            <a:ext cx="71542" cy="9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8" descr="preencoded.png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5045869" y="5357831"/>
            <a:ext cx="69875" cy="128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8" descr="preencoded.pn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5143202" y="5358445"/>
            <a:ext cx="58665" cy="8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8" descr="preencoded.png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5207645" y="5358371"/>
            <a:ext cx="71910" cy="9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8" descr="preencoded.png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302448" y="5358929"/>
            <a:ext cx="67965" cy="9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8" descr="preencoded.png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5387132" y="5358371"/>
            <a:ext cx="71542" cy="9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8" descr="preencoded.png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5479033" y="5358668"/>
            <a:ext cx="71810" cy="9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8" descr="preencoded.png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5564832" y="5358668"/>
            <a:ext cx="71810" cy="9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8" descr="preencoded.png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5656957" y="5358371"/>
            <a:ext cx="71910" cy="9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8" descr="preencoded.png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5756077" y="5358445"/>
            <a:ext cx="59261" cy="8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8" descr="preencoded.png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1335435" y="3664186"/>
            <a:ext cx="1473547" cy="122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8" descr="preencoded.png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801564" y="4014825"/>
            <a:ext cx="46145" cy="2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8" descr="preencoded.png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881783" y="4029019"/>
            <a:ext cx="87660" cy="12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8" descr="preencoded.png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1998985" y="4066729"/>
            <a:ext cx="71542" cy="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8" descr="preencoded.png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2098477" y="4029019"/>
            <a:ext cx="31924" cy="12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8" descr="preencoded.png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151311" y="4029019"/>
            <a:ext cx="32072" cy="12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8" descr="preencoded.png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2196778" y="4066729"/>
            <a:ext cx="71910" cy="9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8" descr="preencoded.png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2295823" y="4029019"/>
            <a:ext cx="46145" cy="2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8" descr="preencoded.png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11087100" y="4708438"/>
            <a:ext cx="1473547" cy="91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8" descr="preencoded.png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13271971" y="4706169"/>
            <a:ext cx="1473547" cy="91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8" descr="preencoded.png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15459819" y="4707489"/>
            <a:ext cx="1473410" cy="122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8" descr="preencoded.png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15925800" y="5057515"/>
            <a:ext cx="46145" cy="2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8" descr="preencoded.png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16006167" y="5071709"/>
            <a:ext cx="87660" cy="12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8" descr="preencoded.png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16123518" y="5110032"/>
            <a:ext cx="71542" cy="9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8" descr="preencoded.png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16222563" y="5071356"/>
            <a:ext cx="32072" cy="127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8" descr="preencoded.png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16275695" y="5071356"/>
            <a:ext cx="31924" cy="12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8" descr="preencoded.png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6321087" y="5110014"/>
            <a:ext cx="71910" cy="9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8" descr="preencoded.png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6420207" y="5071709"/>
            <a:ext cx="46145" cy="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8" descr="preencoded.png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2659707" y="5079950"/>
            <a:ext cx="45913" cy="14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8" descr="preencoded.png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754660" y="5004755"/>
            <a:ext cx="45913" cy="29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8" descr="preencoded.png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2852738" y="4909654"/>
            <a:ext cx="45913" cy="48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8" descr="preencoded.png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2944639" y="5004755"/>
            <a:ext cx="45913" cy="29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8" descr="preencoded.png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3039666" y="5081494"/>
            <a:ext cx="45913" cy="14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8" descr="preencoded.png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3134692" y="5004755"/>
            <a:ext cx="45913" cy="29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8" descr="preencoded.png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3232696" y="4909654"/>
            <a:ext cx="45913" cy="48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8" descr="preencoded.png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3327797" y="4783987"/>
            <a:ext cx="45913" cy="7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8" descr="preencoded.png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3422675" y="4909654"/>
            <a:ext cx="45913" cy="48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8" descr="preencoded.png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3517702" y="5001667"/>
            <a:ext cx="45913" cy="29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8" descr="preencoded.png"/>
          <p:cNvPicPr preferRelativeResize="0"/>
          <p:nvPr/>
        </p:nvPicPr>
        <p:blipFill rotWithShape="1">
          <a:blip r:embed="rId74">
            <a:alphaModFix/>
          </a:blip>
          <a:srcRect/>
          <a:stretch/>
        </p:blipFill>
        <p:spPr>
          <a:xfrm>
            <a:off x="3612728" y="4909654"/>
            <a:ext cx="45913" cy="48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8" descr="preencoded.png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3707606" y="5001667"/>
            <a:ext cx="45913" cy="29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8" descr="preencoded.png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3802707" y="5081494"/>
            <a:ext cx="45913" cy="14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8" descr="preencoded.png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9155906" y="4758686"/>
            <a:ext cx="249213" cy="6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8" descr="preencoded.png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9155906" y="4841621"/>
            <a:ext cx="249213" cy="6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8" descr="preencoded.png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>
            <a:off x="9155906" y="5007620"/>
            <a:ext cx="249213" cy="6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8" descr="preencoded.png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>
            <a:off x="9155906" y="4924090"/>
            <a:ext cx="249213" cy="6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8" descr="preencoded.png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9155906" y="5107037"/>
            <a:ext cx="249213" cy="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8" descr="preencoded.png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9155906" y="5309574"/>
            <a:ext cx="249213" cy="5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8" descr="preencoded.png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9155906" y="5417809"/>
            <a:ext cx="249213" cy="5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8" descr="preencoded.png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9155906" y="5496930"/>
            <a:ext cx="249213" cy="6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8" descr="preencoded.png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9611916" y="4802125"/>
            <a:ext cx="278681" cy="35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8" descr="preencoded.png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>
            <a:off x="9638854" y="4823482"/>
            <a:ext cx="223689" cy="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8" descr="preencoded.png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9638854" y="4892818"/>
            <a:ext cx="223689" cy="4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8" descr="preencoded.png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9638854" y="5022186"/>
            <a:ext cx="223689" cy="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8" descr="preencoded.png"/>
          <p:cNvPicPr preferRelativeResize="0"/>
          <p:nvPr/>
        </p:nvPicPr>
        <p:blipFill rotWithShape="1">
          <a:blip r:embed="rId89">
            <a:alphaModFix/>
          </a:blip>
          <a:srcRect/>
          <a:stretch/>
        </p:blipFill>
        <p:spPr>
          <a:xfrm>
            <a:off x="9638854" y="5089141"/>
            <a:ext cx="223689" cy="4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8" descr="preencoded.png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9745787" y="4781122"/>
            <a:ext cx="6102" cy="4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8" descr="preencoded.png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9741247" y="4770258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8" descr="preencoded.png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9745787" y="4883869"/>
            <a:ext cx="6102" cy="1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8" descr="preencoded.png"/>
          <p:cNvPicPr preferRelativeResize="0"/>
          <p:nvPr/>
        </p:nvPicPr>
        <p:blipFill rotWithShape="1">
          <a:blip r:embed="rId93">
            <a:alphaModFix/>
          </a:blip>
          <a:srcRect/>
          <a:stretch/>
        </p:blipFill>
        <p:spPr>
          <a:xfrm>
            <a:off x="9741247" y="4872893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8" descr="preencoded.png"/>
          <p:cNvPicPr preferRelativeResize="0"/>
          <p:nvPr/>
        </p:nvPicPr>
        <p:blipFill rotWithShape="1">
          <a:blip r:embed="rId94">
            <a:alphaModFix/>
          </a:blip>
          <a:srcRect/>
          <a:stretch/>
        </p:blipFill>
        <p:spPr>
          <a:xfrm>
            <a:off x="9745787" y="4952256"/>
            <a:ext cx="6102" cy="1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8" descr="preencoded.png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9741247" y="4941391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8" descr="preencoded.png"/>
          <p:cNvPicPr preferRelativeResize="0"/>
          <p:nvPr/>
        </p:nvPicPr>
        <p:blipFill rotWithShape="1">
          <a:blip r:embed="rId95">
            <a:alphaModFix/>
          </a:blip>
          <a:srcRect/>
          <a:stretch/>
        </p:blipFill>
        <p:spPr>
          <a:xfrm>
            <a:off x="9745787" y="5014429"/>
            <a:ext cx="6102" cy="1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8" descr="preencoded.png"/>
          <p:cNvPicPr preferRelativeResize="0"/>
          <p:nvPr/>
        </p:nvPicPr>
        <p:blipFill rotWithShape="1">
          <a:blip r:embed="rId96">
            <a:alphaModFix/>
          </a:blip>
          <a:srcRect/>
          <a:stretch/>
        </p:blipFill>
        <p:spPr>
          <a:xfrm>
            <a:off x="9741247" y="5003564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8" descr="preencoded.png"/>
          <p:cNvPicPr preferRelativeResize="0"/>
          <p:nvPr/>
        </p:nvPicPr>
        <p:blipFill rotWithShape="1">
          <a:blip r:embed="rId97">
            <a:alphaModFix/>
          </a:blip>
          <a:srcRect/>
          <a:stretch/>
        </p:blipFill>
        <p:spPr>
          <a:xfrm>
            <a:off x="9726364" y="4961446"/>
            <a:ext cx="43640" cy="4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8" descr="preencoded.png"/>
          <p:cNvPicPr preferRelativeResize="0"/>
          <p:nvPr/>
        </p:nvPicPr>
        <p:blipFill rotWithShape="1">
          <a:blip r:embed="rId95">
            <a:alphaModFix/>
          </a:blip>
          <a:srcRect/>
          <a:stretch/>
        </p:blipFill>
        <p:spPr>
          <a:xfrm>
            <a:off x="9745787" y="5080434"/>
            <a:ext cx="6102" cy="1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8" descr="preencoded.png"/>
          <p:cNvPicPr preferRelativeResize="0"/>
          <p:nvPr/>
        </p:nvPicPr>
        <p:blipFill rotWithShape="1">
          <a:blip r:embed="rId98">
            <a:alphaModFix/>
          </a:blip>
          <a:srcRect/>
          <a:stretch/>
        </p:blipFill>
        <p:spPr>
          <a:xfrm>
            <a:off x="9741247" y="5069570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8" descr="preencoded.png"/>
          <p:cNvPicPr preferRelativeResize="0"/>
          <p:nvPr/>
        </p:nvPicPr>
        <p:blipFill rotWithShape="1">
          <a:blip r:embed="rId99">
            <a:alphaModFix/>
          </a:blip>
          <a:srcRect/>
          <a:stretch/>
        </p:blipFill>
        <p:spPr>
          <a:xfrm>
            <a:off x="9745787" y="5155016"/>
            <a:ext cx="6102" cy="3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8" descr="preencoded.png"/>
          <p:cNvPicPr preferRelativeResize="0"/>
          <p:nvPr/>
        </p:nvPicPr>
        <p:blipFill rotWithShape="1">
          <a:blip r:embed="rId100">
            <a:alphaModFix/>
          </a:blip>
          <a:srcRect/>
          <a:stretch/>
        </p:blipFill>
        <p:spPr>
          <a:xfrm>
            <a:off x="9738717" y="5140579"/>
            <a:ext cx="20032" cy="1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8" descr="preencoded.png"/>
          <p:cNvPicPr preferRelativeResize="0"/>
          <p:nvPr/>
        </p:nvPicPr>
        <p:blipFill rotWithShape="1">
          <a:blip r:embed="rId101">
            <a:alphaModFix/>
          </a:blip>
          <a:srcRect/>
          <a:stretch/>
        </p:blipFill>
        <p:spPr>
          <a:xfrm>
            <a:off x="9915971" y="5089382"/>
            <a:ext cx="223838" cy="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8" descr="preencoded.png"/>
          <p:cNvPicPr preferRelativeResize="0"/>
          <p:nvPr/>
        </p:nvPicPr>
        <p:blipFill rotWithShape="1">
          <a:blip r:embed="rId102">
            <a:alphaModFix/>
          </a:blip>
          <a:srcRect/>
          <a:stretch/>
        </p:blipFill>
        <p:spPr>
          <a:xfrm>
            <a:off x="9916195" y="5089382"/>
            <a:ext cx="223838" cy="4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8" descr="preencoded.png"/>
          <p:cNvPicPr preferRelativeResize="0"/>
          <p:nvPr/>
        </p:nvPicPr>
        <p:blipFill rotWithShape="1">
          <a:blip r:embed="rId103">
            <a:alphaModFix/>
          </a:blip>
          <a:srcRect/>
          <a:stretch/>
        </p:blipFill>
        <p:spPr>
          <a:xfrm>
            <a:off x="9916195" y="5186642"/>
            <a:ext cx="223838" cy="79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8" descr="preencoded.png"/>
          <p:cNvPicPr preferRelativeResize="0"/>
          <p:nvPr/>
        </p:nvPicPr>
        <p:blipFill rotWithShape="1">
          <a:blip r:embed="rId104">
            <a:alphaModFix/>
          </a:blip>
          <a:srcRect/>
          <a:stretch/>
        </p:blipFill>
        <p:spPr>
          <a:xfrm>
            <a:off x="9610948" y="5261949"/>
            <a:ext cx="278681" cy="266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8" descr="preencoded.png"/>
          <p:cNvPicPr preferRelativeResize="0"/>
          <p:nvPr/>
        </p:nvPicPr>
        <p:blipFill rotWithShape="1">
          <a:blip r:embed="rId105">
            <a:alphaModFix/>
          </a:blip>
          <a:srcRect/>
          <a:stretch/>
        </p:blipFill>
        <p:spPr>
          <a:xfrm>
            <a:off x="9786640" y="4976608"/>
            <a:ext cx="246343" cy="11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8" descr="preencoded.png"/>
          <p:cNvPicPr preferRelativeResize="0"/>
          <p:nvPr/>
        </p:nvPicPr>
        <p:blipFill rotWithShape="1">
          <a:blip r:embed="rId106">
            <a:alphaModFix/>
          </a:blip>
          <a:srcRect/>
          <a:stretch/>
        </p:blipFill>
        <p:spPr>
          <a:xfrm>
            <a:off x="9775701" y="4972069"/>
            <a:ext cx="13116" cy="1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8" descr="preencoded.png"/>
          <p:cNvPicPr preferRelativeResize="0"/>
          <p:nvPr/>
        </p:nvPicPr>
        <p:blipFill rotWithShape="1">
          <a:blip r:embed="rId107">
            <a:alphaModFix/>
          </a:blip>
          <a:srcRect/>
          <a:stretch/>
        </p:blipFill>
        <p:spPr>
          <a:xfrm>
            <a:off x="10026997" y="5153230"/>
            <a:ext cx="6102" cy="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8" descr="preencoded.png"/>
          <p:cNvPicPr preferRelativeResize="0"/>
          <p:nvPr/>
        </p:nvPicPr>
        <p:blipFill rotWithShape="1">
          <a:blip r:embed="rId108">
            <a:alphaModFix/>
          </a:blip>
          <a:srcRect/>
          <a:stretch/>
        </p:blipFill>
        <p:spPr>
          <a:xfrm>
            <a:off x="10022384" y="5145342"/>
            <a:ext cx="15180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8" descr="preencoded.png"/>
          <p:cNvPicPr preferRelativeResize="0"/>
          <p:nvPr/>
        </p:nvPicPr>
        <p:blipFill rotWithShape="1">
          <a:blip r:embed="rId109">
            <a:alphaModFix/>
          </a:blip>
          <a:srcRect/>
          <a:stretch/>
        </p:blipFill>
        <p:spPr>
          <a:xfrm>
            <a:off x="9638854" y="5280199"/>
            <a:ext cx="223689" cy="4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8" descr="preencoded.png"/>
          <p:cNvPicPr preferRelativeResize="0"/>
          <p:nvPr/>
        </p:nvPicPr>
        <p:blipFill rotWithShape="1">
          <a:blip r:embed="rId110">
            <a:alphaModFix/>
          </a:blip>
          <a:srcRect/>
          <a:stretch/>
        </p:blipFill>
        <p:spPr>
          <a:xfrm>
            <a:off x="9638854" y="5341795"/>
            <a:ext cx="223689" cy="4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8" descr="preencoded.png"/>
          <p:cNvPicPr preferRelativeResize="0"/>
          <p:nvPr/>
        </p:nvPicPr>
        <p:blipFill rotWithShape="1">
          <a:blip r:embed="rId111">
            <a:alphaModFix/>
          </a:blip>
          <a:srcRect/>
          <a:stretch/>
        </p:blipFill>
        <p:spPr>
          <a:xfrm>
            <a:off x="9638854" y="5402647"/>
            <a:ext cx="223689" cy="4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8" descr="preencoded.png"/>
          <p:cNvPicPr preferRelativeResize="0"/>
          <p:nvPr/>
        </p:nvPicPr>
        <p:blipFill rotWithShape="1">
          <a:blip r:embed="rId112">
            <a:alphaModFix/>
          </a:blip>
          <a:srcRect/>
          <a:stretch/>
        </p:blipFill>
        <p:spPr>
          <a:xfrm>
            <a:off x="9638854" y="5463871"/>
            <a:ext cx="223689" cy="4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8" descr="preencoded.png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9745787" y="5332233"/>
            <a:ext cx="6102" cy="1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8" descr="preencoded.png"/>
          <p:cNvPicPr preferRelativeResize="0"/>
          <p:nvPr/>
        </p:nvPicPr>
        <p:blipFill rotWithShape="1">
          <a:blip r:embed="rId113">
            <a:alphaModFix/>
          </a:blip>
          <a:srcRect/>
          <a:stretch/>
        </p:blipFill>
        <p:spPr>
          <a:xfrm>
            <a:off x="9741247" y="5321387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8" descr="preencoded.png"/>
          <p:cNvPicPr preferRelativeResize="0"/>
          <p:nvPr/>
        </p:nvPicPr>
        <p:blipFill rotWithShape="1">
          <a:blip r:embed="rId114">
            <a:alphaModFix/>
          </a:blip>
          <a:srcRect/>
          <a:stretch/>
        </p:blipFill>
        <p:spPr>
          <a:xfrm>
            <a:off x="9745787" y="5391913"/>
            <a:ext cx="6102" cy="1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8" descr="preencoded.png"/>
          <p:cNvPicPr preferRelativeResize="0"/>
          <p:nvPr/>
        </p:nvPicPr>
        <p:blipFill rotWithShape="1">
          <a:blip r:embed="rId115">
            <a:alphaModFix/>
          </a:blip>
          <a:srcRect/>
          <a:stretch/>
        </p:blipFill>
        <p:spPr>
          <a:xfrm>
            <a:off x="9741247" y="5381048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8" descr="preencoded.png"/>
          <p:cNvPicPr preferRelativeResize="0"/>
          <p:nvPr/>
        </p:nvPicPr>
        <p:blipFill rotWithShape="1">
          <a:blip r:embed="rId116">
            <a:alphaModFix/>
          </a:blip>
          <a:srcRect/>
          <a:stretch/>
        </p:blipFill>
        <p:spPr>
          <a:xfrm>
            <a:off x="9745787" y="5454681"/>
            <a:ext cx="6102" cy="1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8" descr="preencoded.png"/>
          <p:cNvPicPr preferRelativeResize="0"/>
          <p:nvPr/>
        </p:nvPicPr>
        <p:blipFill rotWithShape="1">
          <a:blip r:embed="rId93">
            <a:alphaModFix/>
          </a:blip>
          <a:srcRect/>
          <a:stretch/>
        </p:blipFill>
        <p:spPr>
          <a:xfrm>
            <a:off x="9741247" y="5443705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8" descr="preencoded.png"/>
          <p:cNvPicPr preferRelativeResize="0"/>
          <p:nvPr/>
        </p:nvPicPr>
        <p:blipFill rotWithShape="1">
          <a:blip r:embed="rId117">
            <a:alphaModFix/>
          </a:blip>
          <a:srcRect/>
          <a:stretch/>
        </p:blipFill>
        <p:spPr>
          <a:xfrm>
            <a:off x="9745787" y="5519607"/>
            <a:ext cx="6102" cy="4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8" descr="preencoded.png"/>
          <p:cNvPicPr preferRelativeResize="0"/>
          <p:nvPr/>
        </p:nvPicPr>
        <p:blipFill rotWithShape="1">
          <a:blip r:embed="rId96">
            <a:alphaModFix/>
          </a:blip>
          <a:srcRect/>
          <a:stretch/>
        </p:blipFill>
        <p:spPr>
          <a:xfrm>
            <a:off x="9741247" y="5508631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8" descr="preencoded.png"/>
          <p:cNvPicPr preferRelativeResize="0"/>
          <p:nvPr/>
        </p:nvPicPr>
        <p:blipFill rotWithShape="1">
          <a:blip r:embed="rId118">
            <a:alphaModFix/>
          </a:blip>
          <a:srcRect/>
          <a:stretch/>
        </p:blipFill>
        <p:spPr>
          <a:xfrm>
            <a:off x="9748763" y="5282245"/>
            <a:ext cx="282253" cy="26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8" descr="preencoded.png"/>
          <p:cNvPicPr preferRelativeResize="0"/>
          <p:nvPr/>
        </p:nvPicPr>
        <p:blipFill rotWithShape="1">
          <a:blip r:embed="rId119">
            <a:alphaModFix/>
          </a:blip>
          <a:srcRect/>
          <a:stretch/>
        </p:blipFill>
        <p:spPr>
          <a:xfrm>
            <a:off x="10020374" y="5271381"/>
            <a:ext cx="15180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8" descr="preencoded.png"/>
          <p:cNvPicPr preferRelativeResize="0"/>
          <p:nvPr/>
        </p:nvPicPr>
        <p:blipFill rotWithShape="1">
          <a:blip r:embed="rId120">
            <a:alphaModFix/>
          </a:blip>
          <a:srcRect/>
          <a:stretch/>
        </p:blipFill>
        <p:spPr>
          <a:xfrm>
            <a:off x="9555212" y="4759523"/>
            <a:ext cx="601073" cy="809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8" descr="preencoded.png"/>
          <p:cNvPicPr preferRelativeResize="0"/>
          <p:nvPr/>
        </p:nvPicPr>
        <p:blipFill rotWithShape="1">
          <a:blip r:embed="rId121">
            <a:alphaModFix/>
          </a:blip>
          <a:srcRect/>
          <a:stretch/>
        </p:blipFill>
        <p:spPr>
          <a:xfrm>
            <a:off x="9277648" y="4832431"/>
            <a:ext cx="6102" cy="1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8" descr="preencoded.png"/>
          <p:cNvPicPr preferRelativeResize="0"/>
          <p:nvPr/>
        </p:nvPicPr>
        <p:blipFill rotWithShape="1">
          <a:blip r:embed="rId122">
            <a:alphaModFix/>
          </a:blip>
          <a:srcRect/>
          <a:stretch/>
        </p:blipFill>
        <p:spPr>
          <a:xfrm>
            <a:off x="9273183" y="4821566"/>
            <a:ext cx="15143" cy="1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8" descr="preencoded.png"/>
          <p:cNvPicPr preferRelativeResize="0"/>
          <p:nvPr/>
        </p:nvPicPr>
        <p:blipFill rotWithShape="1">
          <a:blip r:embed="rId121">
            <a:alphaModFix/>
          </a:blip>
          <a:srcRect/>
          <a:stretch/>
        </p:blipFill>
        <p:spPr>
          <a:xfrm>
            <a:off x="9277648" y="4916444"/>
            <a:ext cx="6102" cy="1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8" descr="preencoded.png"/>
          <p:cNvPicPr preferRelativeResize="0"/>
          <p:nvPr/>
        </p:nvPicPr>
        <p:blipFill rotWithShape="1">
          <a:blip r:embed="rId123">
            <a:alphaModFix/>
          </a:blip>
          <a:srcRect/>
          <a:stretch/>
        </p:blipFill>
        <p:spPr>
          <a:xfrm>
            <a:off x="9273183" y="4905468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8" descr="preencoded.png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9277648" y="4998207"/>
            <a:ext cx="6102" cy="1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8" descr="preencoded.png"/>
          <p:cNvPicPr preferRelativeResize="0"/>
          <p:nvPr/>
        </p:nvPicPr>
        <p:blipFill rotWithShape="1">
          <a:blip r:embed="rId124">
            <a:alphaModFix/>
          </a:blip>
          <a:srcRect/>
          <a:stretch/>
        </p:blipFill>
        <p:spPr>
          <a:xfrm>
            <a:off x="9273183" y="4987342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8" descr="preencoded.png"/>
          <p:cNvPicPr preferRelativeResize="0"/>
          <p:nvPr/>
        </p:nvPicPr>
        <p:blipFill rotWithShape="1">
          <a:blip r:embed="rId125">
            <a:alphaModFix/>
          </a:blip>
          <a:srcRect/>
          <a:stretch/>
        </p:blipFill>
        <p:spPr>
          <a:xfrm>
            <a:off x="9277648" y="5405642"/>
            <a:ext cx="6102" cy="1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8" descr="preencoded.png"/>
          <p:cNvPicPr preferRelativeResize="0"/>
          <p:nvPr/>
        </p:nvPicPr>
        <p:blipFill rotWithShape="1">
          <a:blip r:embed="rId126">
            <a:alphaModFix/>
          </a:blip>
          <a:srcRect/>
          <a:stretch/>
        </p:blipFill>
        <p:spPr>
          <a:xfrm>
            <a:off x="9270802" y="5391187"/>
            <a:ext cx="19943" cy="1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8" descr="preencoded.png"/>
          <p:cNvPicPr preferRelativeResize="0"/>
          <p:nvPr/>
        </p:nvPicPr>
        <p:blipFill rotWithShape="1">
          <a:blip r:embed="rId114">
            <a:alphaModFix/>
          </a:blip>
          <a:srcRect/>
          <a:stretch/>
        </p:blipFill>
        <p:spPr>
          <a:xfrm>
            <a:off x="9277648" y="5486660"/>
            <a:ext cx="6102" cy="1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8" descr="preencoded.png"/>
          <p:cNvPicPr preferRelativeResize="0"/>
          <p:nvPr/>
        </p:nvPicPr>
        <p:blipFill rotWithShape="1">
          <a:blip r:embed="rId127">
            <a:alphaModFix/>
          </a:blip>
          <a:srcRect/>
          <a:stretch/>
        </p:blipFill>
        <p:spPr>
          <a:xfrm>
            <a:off x="9273183" y="5475815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8" descr="preencoded.png"/>
          <p:cNvPicPr preferRelativeResize="0"/>
          <p:nvPr/>
        </p:nvPicPr>
        <p:blipFill rotWithShape="1">
          <a:blip r:embed="rId128">
            <a:alphaModFix/>
          </a:blip>
          <a:srcRect/>
          <a:stretch/>
        </p:blipFill>
        <p:spPr>
          <a:xfrm>
            <a:off x="9129340" y="5077960"/>
            <a:ext cx="314325" cy="13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8" descr="preencoded.png"/>
          <p:cNvPicPr preferRelativeResize="0"/>
          <p:nvPr/>
        </p:nvPicPr>
        <p:blipFill rotWithShape="1">
          <a:blip r:embed="rId129">
            <a:alphaModFix/>
          </a:blip>
          <a:srcRect/>
          <a:stretch/>
        </p:blipFill>
        <p:spPr>
          <a:xfrm>
            <a:off x="9146009" y="5294058"/>
            <a:ext cx="269379" cy="9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8" descr="preencoded.png"/>
          <p:cNvPicPr preferRelativeResize="0"/>
          <p:nvPr/>
        </p:nvPicPr>
        <p:blipFill rotWithShape="1">
          <a:blip r:embed="rId130">
            <a:alphaModFix/>
          </a:blip>
          <a:srcRect/>
          <a:stretch/>
        </p:blipFill>
        <p:spPr>
          <a:xfrm>
            <a:off x="9135219" y="5285110"/>
            <a:ext cx="145588" cy="12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8" descr="preencoded.png"/>
          <p:cNvPicPr preferRelativeResize="0"/>
          <p:nvPr/>
        </p:nvPicPr>
        <p:blipFill rotWithShape="1">
          <a:blip r:embed="rId131">
            <a:alphaModFix/>
          </a:blip>
          <a:srcRect/>
          <a:stretch/>
        </p:blipFill>
        <p:spPr>
          <a:xfrm>
            <a:off x="9267676" y="5280440"/>
            <a:ext cx="13116" cy="1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8" descr="preencoded.png"/>
          <p:cNvPicPr preferRelativeResize="0"/>
          <p:nvPr/>
        </p:nvPicPr>
        <p:blipFill rotWithShape="1">
          <a:blip r:embed="rId132">
            <a:alphaModFix/>
          </a:blip>
          <a:srcRect/>
          <a:stretch/>
        </p:blipFill>
        <p:spPr>
          <a:xfrm>
            <a:off x="9277648" y="5200613"/>
            <a:ext cx="6102" cy="2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8" descr="preencoded.png"/>
          <p:cNvPicPr preferRelativeResize="0"/>
          <p:nvPr/>
        </p:nvPicPr>
        <p:blipFill rotWithShape="1">
          <a:blip r:embed="rId133">
            <a:alphaModFix/>
          </a:blip>
          <a:srcRect/>
          <a:stretch/>
        </p:blipFill>
        <p:spPr>
          <a:xfrm>
            <a:off x="9273183" y="5189748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8" descr="preencoded.png"/>
          <p:cNvPicPr preferRelativeResize="0"/>
          <p:nvPr/>
        </p:nvPicPr>
        <p:blipFill rotWithShape="1">
          <a:blip r:embed="rId134">
            <a:alphaModFix/>
          </a:blip>
          <a:srcRect/>
          <a:stretch/>
        </p:blipFill>
        <p:spPr>
          <a:xfrm>
            <a:off x="9146009" y="5096061"/>
            <a:ext cx="269379" cy="9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8" descr="preencoded.png"/>
          <p:cNvPicPr preferRelativeResize="0"/>
          <p:nvPr/>
        </p:nvPicPr>
        <p:blipFill rotWithShape="1">
          <a:blip r:embed="rId132">
            <a:alphaModFix/>
          </a:blip>
          <a:srcRect/>
          <a:stretch/>
        </p:blipFill>
        <p:spPr>
          <a:xfrm>
            <a:off x="9277648" y="5077197"/>
            <a:ext cx="6102" cy="2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8" descr="preencoded.png"/>
          <p:cNvPicPr preferRelativeResize="0"/>
          <p:nvPr/>
        </p:nvPicPr>
        <p:blipFill rotWithShape="1">
          <a:blip r:embed="rId127">
            <a:alphaModFix/>
          </a:blip>
          <a:srcRect/>
          <a:stretch/>
        </p:blipFill>
        <p:spPr>
          <a:xfrm>
            <a:off x="9273183" y="5066351"/>
            <a:ext cx="15143" cy="1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8" descr="preencoded.png"/>
          <p:cNvPicPr preferRelativeResize="0"/>
          <p:nvPr/>
        </p:nvPicPr>
        <p:blipFill rotWithShape="1">
          <a:blip r:embed="rId135">
            <a:alphaModFix/>
          </a:blip>
          <a:srcRect/>
          <a:stretch/>
        </p:blipFill>
        <p:spPr>
          <a:xfrm>
            <a:off x="9276829" y="5261465"/>
            <a:ext cx="8706" cy="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8" descr="preencoded.png"/>
          <p:cNvPicPr preferRelativeResize="0"/>
          <p:nvPr/>
        </p:nvPicPr>
        <p:blipFill rotWithShape="1">
          <a:blip r:embed="rId136">
            <a:alphaModFix/>
          </a:blip>
          <a:srcRect/>
          <a:stretch/>
        </p:blipFill>
        <p:spPr>
          <a:xfrm>
            <a:off x="9276755" y="5249410"/>
            <a:ext cx="8855" cy="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8" descr="preencoded.png"/>
          <p:cNvPicPr preferRelativeResize="0"/>
          <p:nvPr/>
        </p:nvPicPr>
        <p:blipFill rotWithShape="1">
          <a:blip r:embed="rId137">
            <a:alphaModFix/>
          </a:blip>
          <a:srcRect/>
          <a:stretch/>
        </p:blipFill>
        <p:spPr>
          <a:xfrm>
            <a:off x="9276829" y="5238378"/>
            <a:ext cx="9451" cy="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8" descr="preencoded.png"/>
          <p:cNvPicPr preferRelativeResize="0"/>
          <p:nvPr/>
        </p:nvPicPr>
        <p:blipFill rotWithShape="1">
          <a:blip r:embed="rId138">
            <a:alphaModFix/>
          </a:blip>
          <a:srcRect/>
          <a:stretch/>
        </p:blipFill>
        <p:spPr>
          <a:xfrm>
            <a:off x="9743926" y="5214919"/>
            <a:ext cx="8855" cy="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8" descr="preencoded.png"/>
          <p:cNvPicPr preferRelativeResize="0"/>
          <p:nvPr/>
        </p:nvPicPr>
        <p:blipFill rotWithShape="1">
          <a:blip r:embed="rId139">
            <a:alphaModFix/>
          </a:blip>
          <a:srcRect/>
          <a:stretch/>
        </p:blipFill>
        <p:spPr>
          <a:xfrm>
            <a:off x="9743926" y="5203236"/>
            <a:ext cx="8855" cy="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8" descr="preencoded.png"/>
          <p:cNvPicPr preferRelativeResize="0"/>
          <p:nvPr/>
        </p:nvPicPr>
        <p:blipFill rotWithShape="1">
          <a:blip r:embed="rId140">
            <a:alphaModFix/>
          </a:blip>
          <a:srcRect/>
          <a:stretch/>
        </p:blipFill>
        <p:spPr>
          <a:xfrm>
            <a:off x="9743926" y="5191423"/>
            <a:ext cx="8855" cy="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8" descr="preencoded.png"/>
          <p:cNvPicPr preferRelativeResize="0"/>
          <p:nvPr/>
        </p:nvPicPr>
        <p:blipFill rotWithShape="1">
          <a:blip r:embed="rId141">
            <a:alphaModFix/>
          </a:blip>
          <a:srcRect/>
          <a:stretch/>
        </p:blipFill>
        <p:spPr>
          <a:xfrm>
            <a:off x="9739461" y="4973743"/>
            <a:ext cx="18157" cy="1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8" descr="preencoded.png"/>
          <p:cNvPicPr preferRelativeResize="0"/>
          <p:nvPr/>
        </p:nvPicPr>
        <p:blipFill rotWithShape="1">
          <a:blip r:embed="rId142">
            <a:alphaModFix/>
          </a:blip>
          <a:srcRect/>
          <a:stretch/>
        </p:blipFill>
        <p:spPr>
          <a:xfrm>
            <a:off x="9745787" y="5240220"/>
            <a:ext cx="6102" cy="26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8" descr="preencoded.png"/>
          <p:cNvPicPr preferRelativeResize="0"/>
          <p:nvPr/>
        </p:nvPicPr>
        <p:blipFill rotWithShape="1">
          <a:blip r:embed="rId100">
            <a:alphaModFix/>
          </a:blip>
          <a:srcRect/>
          <a:stretch/>
        </p:blipFill>
        <p:spPr>
          <a:xfrm>
            <a:off x="9738717" y="5225783"/>
            <a:ext cx="20032" cy="1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28" descr="preencoded.png"/>
          <p:cNvPicPr preferRelativeResize="0"/>
          <p:nvPr/>
        </p:nvPicPr>
        <p:blipFill rotWithShape="1">
          <a:blip r:embed="rId143">
            <a:alphaModFix/>
          </a:blip>
          <a:srcRect/>
          <a:stretch/>
        </p:blipFill>
        <p:spPr>
          <a:xfrm>
            <a:off x="14543336" y="5115744"/>
            <a:ext cx="161479" cy="16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8" descr="preencoded.png"/>
          <p:cNvPicPr preferRelativeResize="0"/>
          <p:nvPr/>
        </p:nvPicPr>
        <p:blipFill rotWithShape="1">
          <a:blip r:embed="rId144">
            <a:alphaModFix/>
          </a:blip>
          <a:srcRect/>
          <a:stretch/>
        </p:blipFill>
        <p:spPr>
          <a:xfrm>
            <a:off x="14543410" y="4849732"/>
            <a:ext cx="161479" cy="16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28" descr="preencoded.png"/>
          <p:cNvPicPr preferRelativeResize="0"/>
          <p:nvPr/>
        </p:nvPicPr>
        <p:blipFill rotWithShape="1">
          <a:blip r:embed="rId145">
            <a:alphaModFix/>
          </a:blip>
          <a:srcRect/>
          <a:stretch/>
        </p:blipFill>
        <p:spPr>
          <a:xfrm>
            <a:off x="13307616" y="4876000"/>
            <a:ext cx="1397286" cy="68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28" descr="preencoded.png"/>
          <p:cNvPicPr preferRelativeResize="0"/>
          <p:nvPr/>
        </p:nvPicPr>
        <p:blipFill rotWithShape="1">
          <a:blip r:embed="rId146">
            <a:alphaModFix/>
          </a:blip>
          <a:srcRect/>
          <a:stretch/>
        </p:blipFill>
        <p:spPr>
          <a:xfrm>
            <a:off x="13929345" y="5229969"/>
            <a:ext cx="623609" cy="2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28" descr="preencoded.png"/>
          <p:cNvPicPr preferRelativeResize="0"/>
          <p:nvPr/>
        </p:nvPicPr>
        <p:blipFill rotWithShape="1">
          <a:blip r:embed="rId147">
            <a:alphaModFix/>
          </a:blip>
          <a:srcRect/>
          <a:stretch/>
        </p:blipFill>
        <p:spPr>
          <a:xfrm>
            <a:off x="13874353" y="4971473"/>
            <a:ext cx="678582" cy="142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8" descr="preencoded.png"/>
          <p:cNvPicPr preferRelativeResize="0"/>
          <p:nvPr/>
        </p:nvPicPr>
        <p:blipFill rotWithShape="1">
          <a:blip r:embed="rId148">
            <a:alphaModFix/>
          </a:blip>
          <a:srcRect/>
          <a:stretch/>
        </p:blipFill>
        <p:spPr>
          <a:xfrm>
            <a:off x="13883878" y="5281408"/>
            <a:ext cx="661913" cy="18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28" descr="preencoded.png"/>
          <p:cNvPicPr preferRelativeResize="0"/>
          <p:nvPr/>
        </p:nvPicPr>
        <p:blipFill rotWithShape="1">
          <a:blip r:embed="rId149">
            <a:alphaModFix/>
          </a:blip>
          <a:srcRect/>
          <a:stretch/>
        </p:blipFill>
        <p:spPr>
          <a:xfrm>
            <a:off x="13349585" y="5164782"/>
            <a:ext cx="35884" cy="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8" descr="preencoded.png"/>
          <p:cNvPicPr preferRelativeResize="0"/>
          <p:nvPr/>
        </p:nvPicPr>
        <p:blipFill rotWithShape="1">
          <a:blip r:embed="rId150">
            <a:alphaModFix/>
          </a:blip>
          <a:srcRect/>
          <a:stretch/>
        </p:blipFill>
        <p:spPr>
          <a:xfrm>
            <a:off x="13394829" y="5165638"/>
            <a:ext cx="25896" cy="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8" descr="preencoded.png"/>
          <p:cNvPicPr preferRelativeResize="0"/>
          <p:nvPr/>
        </p:nvPicPr>
        <p:blipFill rotWithShape="1">
          <a:blip r:embed="rId151">
            <a:alphaModFix/>
          </a:blip>
          <a:srcRect/>
          <a:stretch/>
        </p:blipFill>
        <p:spPr>
          <a:xfrm>
            <a:off x="13429952" y="5164782"/>
            <a:ext cx="35896" cy="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8" descr="preencoded.png"/>
          <p:cNvPicPr preferRelativeResize="0"/>
          <p:nvPr/>
        </p:nvPicPr>
        <p:blipFill rotWithShape="1">
          <a:blip r:embed="rId152">
            <a:alphaModFix/>
          </a:blip>
          <a:srcRect/>
          <a:stretch/>
        </p:blipFill>
        <p:spPr>
          <a:xfrm>
            <a:off x="13475940" y="5210510"/>
            <a:ext cx="11237" cy="1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8" descr="preencoded.png"/>
          <p:cNvPicPr preferRelativeResize="0"/>
          <p:nvPr/>
        </p:nvPicPr>
        <p:blipFill rotWithShape="1">
          <a:blip r:embed="rId153">
            <a:alphaModFix/>
          </a:blip>
          <a:srcRect/>
          <a:stretch/>
        </p:blipFill>
        <p:spPr>
          <a:xfrm>
            <a:off x="13499306" y="5164801"/>
            <a:ext cx="34253" cy="5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8" descr="preencoded.png"/>
          <p:cNvPicPr preferRelativeResize="0"/>
          <p:nvPr/>
        </p:nvPicPr>
        <p:blipFill rotWithShape="1">
          <a:blip r:embed="rId154">
            <a:alphaModFix/>
          </a:blip>
          <a:srcRect/>
          <a:stretch/>
        </p:blipFill>
        <p:spPr>
          <a:xfrm>
            <a:off x="13540160" y="5164689"/>
            <a:ext cx="33890" cy="5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8" descr="preencoded.png"/>
          <p:cNvPicPr preferRelativeResize="0"/>
          <p:nvPr/>
        </p:nvPicPr>
        <p:blipFill rotWithShape="1">
          <a:blip r:embed="rId155">
            <a:alphaModFix/>
          </a:blip>
          <a:srcRect/>
          <a:stretch/>
        </p:blipFill>
        <p:spPr>
          <a:xfrm>
            <a:off x="13844141" y="5162773"/>
            <a:ext cx="18752" cy="5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28" descr="preencoded.png"/>
          <p:cNvPicPr preferRelativeResize="0"/>
          <p:nvPr/>
        </p:nvPicPr>
        <p:blipFill rotWithShape="1">
          <a:blip r:embed="rId156">
            <a:alphaModFix/>
          </a:blip>
          <a:srcRect/>
          <a:stretch/>
        </p:blipFill>
        <p:spPr>
          <a:xfrm>
            <a:off x="14611722" y="4888037"/>
            <a:ext cx="34230" cy="5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8" descr="preencoded.png"/>
          <p:cNvPicPr preferRelativeResize="0"/>
          <p:nvPr/>
        </p:nvPicPr>
        <p:blipFill rotWithShape="1">
          <a:blip r:embed="rId157">
            <a:alphaModFix/>
          </a:blip>
          <a:srcRect/>
          <a:stretch/>
        </p:blipFill>
        <p:spPr>
          <a:xfrm>
            <a:off x="14612838" y="5158383"/>
            <a:ext cx="31262" cy="5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8" descr="preencoded.png"/>
          <p:cNvPicPr preferRelativeResize="0"/>
          <p:nvPr/>
        </p:nvPicPr>
        <p:blipFill rotWithShape="1">
          <a:blip r:embed="rId158">
            <a:alphaModFix/>
          </a:blip>
          <a:srcRect/>
          <a:stretch/>
        </p:blipFill>
        <p:spPr>
          <a:xfrm>
            <a:off x="14610531" y="5450030"/>
            <a:ext cx="37679" cy="5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8" descr="preencoded.png"/>
          <p:cNvPicPr preferRelativeResize="0"/>
          <p:nvPr/>
        </p:nvPicPr>
        <p:blipFill rotWithShape="1">
          <a:blip r:embed="rId159">
            <a:alphaModFix/>
          </a:blip>
          <a:srcRect/>
          <a:stretch/>
        </p:blipFill>
        <p:spPr>
          <a:xfrm>
            <a:off x="13652748" y="5146421"/>
            <a:ext cx="16097" cy="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8" descr="preencoded.png"/>
          <p:cNvPicPr preferRelativeResize="0"/>
          <p:nvPr/>
        </p:nvPicPr>
        <p:blipFill rotWithShape="1">
          <a:blip r:embed="rId160">
            <a:alphaModFix/>
          </a:blip>
          <a:srcRect/>
          <a:stretch/>
        </p:blipFill>
        <p:spPr>
          <a:xfrm>
            <a:off x="13682514" y="5161452"/>
            <a:ext cx="11267" cy="1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28" descr="preencoded.png"/>
          <p:cNvPicPr preferRelativeResize="0"/>
          <p:nvPr/>
        </p:nvPicPr>
        <p:blipFill rotWithShape="1">
          <a:blip r:embed="rId161">
            <a:alphaModFix/>
          </a:blip>
          <a:srcRect/>
          <a:stretch/>
        </p:blipFill>
        <p:spPr>
          <a:xfrm>
            <a:off x="13682514" y="5131017"/>
            <a:ext cx="11327" cy="1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28" descr="preencoded.png"/>
          <p:cNvPicPr preferRelativeResize="0"/>
          <p:nvPr/>
        </p:nvPicPr>
        <p:blipFill rotWithShape="1">
          <a:blip r:embed="rId162">
            <a:alphaModFix/>
          </a:blip>
          <a:srcRect/>
          <a:stretch/>
        </p:blipFill>
        <p:spPr>
          <a:xfrm>
            <a:off x="13709154" y="5146421"/>
            <a:ext cx="16097" cy="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28" descr="preencoded.png"/>
          <p:cNvPicPr preferRelativeResize="0"/>
          <p:nvPr/>
        </p:nvPicPr>
        <p:blipFill rotWithShape="1">
          <a:blip r:embed="rId163">
            <a:alphaModFix/>
          </a:blip>
          <a:srcRect/>
          <a:stretch/>
        </p:blipFill>
        <p:spPr>
          <a:xfrm>
            <a:off x="14190315" y="4924927"/>
            <a:ext cx="16097" cy="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8" descr="preencoded.png"/>
          <p:cNvPicPr preferRelativeResize="0"/>
          <p:nvPr/>
        </p:nvPicPr>
        <p:blipFill rotWithShape="1">
          <a:blip r:embed="rId164">
            <a:alphaModFix/>
          </a:blip>
          <a:srcRect/>
          <a:stretch/>
        </p:blipFill>
        <p:spPr>
          <a:xfrm>
            <a:off x="14220230" y="4909524"/>
            <a:ext cx="11237" cy="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8" descr="preencoded.png"/>
          <p:cNvPicPr preferRelativeResize="0"/>
          <p:nvPr/>
        </p:nvPicPr>
        <p:blipFill rotWithShape="1">
          <a:blip r:embed="rId165">
            <a:alphaModFix/>
          </a:blip>
          <a:srcRect/>
          <a:stretch/>
        </p:blipFill>
        <p:spPr>
          <a:xfrm>
            <a:off x="14220230" y="4940071"/>
            <a:ext cx="10974" cy="1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8" descr="preencoded.png"/>
          <p:cNvPicPr preferRelativeResize="0"/>
          <p:nvPr/>
        </p:nvPicPr>
        <p:blipFill rotWithShape="1">
          <a:blip r:embed="rId166">
            <a:alphaModFix/>
          </a:blip>
          <a:srcRect/>
          <a:stretch/>
        </p:blipFill>
        <p:spPr>
          <a:xfrm>
            <a:off x="14246721" y="4924927"/>
            <a:ext cx="16098" cy="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28" descr="preencoded.png"/>
          <p:cNvPicPr preferRelativeResize="0"/>
          <p:nvPr/>
        </p:nvPicPr>
        <p:blipFill rotWithShape="1">
          <a:blip r:embed="rId167">
            <a:alphaModFix/>
          </a:blip>
          <a:srcRect/>
          <a:stretch/>
        </p:blipFill>
        <p:spPr>
          <a:xfrm>
            <a:off x="14185925" y="5191423"/>
            <a:ext cx="16097" cy="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8" descr="preencoded.png"/>
          <p:cNvPicPr preferRelativeResize="0"/>
          <p:nvPr/>
        </p:nvPicPr>
        <p:blipFill rotWithShape="1">
          <a:blip r:embed="rId168">
            <a:alphaModFix/>
          </a:blip>
          <a:srcRect/>
          <a:stretch/>
        </p:blipFill>
        <p:spPr>
          <a:xfrm>
            <a:off x="14215839" y="5176019"/>
            <a:ext cx="11237" cy="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8" descr="preencoded.png"/>
          <p:cNvPicPr preferRelativeResize="0"/>
          <p:nvPr/>
        </p:nvPicPr>
        <p:blipFill rotWithShape="1">
          <a:blip r:embed="rId169">
            <a:alphaModFix/>
          </a:blip>
          <a:srcRect/>
          <a:stretch/>
        </p:blipFill>
        <p:spPr>
          <a:xfrm>
            <a:off x="14215839" y="5206454"/>
            <a:ext cx="11237" cy="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8" descr="preencoded.png"/>
          <p:cNvPicPr preferRelativeResize="0"/>
          <p:nvPr/>
        </p:nvPicPr>
        <p:blipFill rotWithShape="1">
          <a:blip r:embed="rId170">
            <a:alphaModFix/>
          </a:blip>
          <a:srcRect/>
          <a:stretch/>
        </p:blipFill>
        <p:spPr>
          <a:xfrm>
            <a:off x="14242331" y="5191423"/>
            <a:ext cx="16098" cy="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8" descr="preencoded.png"/>
          <p:cNvPicPr preferRelativeResize="0"/>
          <p:nvPr/>
        </p:nvPicPr>
        <p:blipFill rotWithShape="1">
          <a:blip r:embed="rId171">
            <a:alphaModFix/>
          </a:blip>
          <a:srcRect/>
          <a:stretch/>
        </p:blipFill>
        <p:spPr>
          <a:xfrm>
            <a:off x="14185925" y="5485954"/>
            <a:ext cx="16097" cy="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8" descr="preencoded.png"/>
          <p:cNvPicPr preferRelativeResize="0"/>
          <p:nvPr/>
        </p:nvPicPr>
        <p:blipFill rotWithShape="1">
          <a:blip r:embed="rId172">
            <a:alphaModFix/>
          </a:blip>
          <a:srcRect/>
          <a:stretch/>
        </p:blipFill>
        <p:spPr>
          <a:xfrm>
            <a:off x="14215839" y="5500985"/>
            <a:ext cx="11237" cy="1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8" descr="preencoded.png"/>
          <p:cNvPicPr preferRelativeResize="0"/>
          <p:nvPr/>
        </p:nvPicPr>
        <p:blipFill rotWithShape="1">
          <a:blip r:embed="rId173">
            <a:alphaModFix/>
          </a:blip>
          <a:srcRect/>
          <a:stretch/>
        </p:blipFill>
        <p:spPr>
          <a:xfrm>
            <a:off x="14215839" y="5470550"/>
            <a:ext cx="11237" cy="1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8" descr="preencoded.png"/>
          <p:cNvPicPr preferRelativeResize="0"/>
          <p:nvPr/>
        </p:nvPicPr>
        <p:blipFill rotWithShape="1">
          <a:blip r:embed="rId174">
            <a:alphaModFix/>
          </a:blip>
          <a:srcRect/>
          <a:stretch/>
        </p:blipFill>
        <p:spPr>
          <a:xfrm>
            <a:off x="14242331" y="5485954"/>
            <a:ext cx="16098" cy="6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8" descr="preencoded.png"/>
          <p:cNvPicPr preferRelativeResize="0"/>
          <p:nvPr/>
        </p:nvPicPr>
        <p:blipFill rotWithShape="1">
          <a:blip r:embed="rId175">
            <a:alphaModFix/>
          </a:blip>
          <a:srcRect/>
          <a:stretch/>
        </p:blipFill>
        <p:spPr>
          <a:xfrm>
            <a:off x="13927559" y="4796284"/>
            <a:ext cx="32221" cy="4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8" descr="preencoded.png"/>
          <p:cNvPicPr preferRelativeResize="0"/>
          <p:nvPr/>
        </p:nvPicPr>
        <p:blipFill rotWithShape="1">
          <a:blip r:embed="rId176">
            <a:alphaModFix/>
          </a:blip>
          <a:srcRect/>
          <a:stretch/>
        </p:blipFill>
        <p:spPr>
          <a:xfrm>
            <a:off x="13965287" y="4796507"/>
            <a:ext cx="36761" cy="4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8" descr="preencoded.png"/>
          <p:cNvPicPr preferRelativeResize="0"/>
          <p:nvPr/>
        </p:nvPicPr>
        <p:blipFill rotWithShape="1">
          <a:blip r:embed="rId177">
            <a:alphaModFix/>
          </a:blip>
          <a:srcRect/>
          <a:stretch/>
        </p:blipFill>
        <p:spPr>
          <a:xfrm>
            <a:off x="14010531" y="4781457"/>
            <a:ext cx="8786" cy="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8" descr="preencoded.png"/>
          <p:cNvPicPr preferRelativeResize="0"/>
          <p:nvPr/>
        </p:nvPicPr>
        <p:blipFill rotWithShape="1">
          <a:blip r:embed="rId178">
            <a:alphaModFix/>
          </a:blip>
          <a:srcRect/>
          <a:stretch/>
        </p:blipFill>
        <p:spPr>
          <a:xfrm>
            <a:off x="14005471" y="4796637"/>
            <a:ext cx="12650" cy="4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8" descr="preencoded.png"/>
          <p:cNvPicPr preferRelativeResize="0"/>
          <p:nvPr/>
        </p:nvPicPr>
        <p:blipFill rotWithShape="1">
          <a:blip r:embed="rId179">
            <a:alphaModFix/>
          </a:blip>
          <a:srcRect/>
          <a:stretch/>
        </p:blipFill>
        <p:spPr>
          <a:xfrm>
            <a:off x="14027646" y="4780155"/>
            <a:ext cx="34975" cy="5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8" descr="preencoded.png"/>
          <p:cNvPicPr preferRelativeResize="0"/>
          <p:nvPr/>
        </p:nvPicPr>
        <p:blipFill rotWithShape="1">
          <a:blip r:embed="rId180">
            <a:alphaModFix/>
          </a:blip>
          <a:srcRect/>
          <a:stretch/>
        </p:blipFill>
        <p:spPr>
          <a:xfrm>
            <a:off x="14075271" y="4781457"/>
            <a:ext cx="8786" cy="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8" descr="preencoded.png"/>
          <p:cNvPicPr preferRelativeResize="0"/>
          <p:nvPr/>
        </p:nvPicPr>
        <p:blipFill rotWithShape="1">
          <a:blip r:embed="rId181">
            <a:alphaModFix/>
          </a:blip>
          <a:srcRect/>
          <a:stretch/>
        </p:blipFill>
        <p:spPr>
          <a:xfrm>
            <a:off x="14070285" y="4796637"/>
            <a:ext cx="12650" cy="4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28" descr="preencoded.png"/>
          <p:cNvPicPr preferRelativeResize="0"/>
          <p:nvPr/>
        </p:nvPicPr>
        <p:blipFill rotWithShape="1">
          <a:blip r:embed="rId182">
            <a:alphaModFix/>
          </a:blip>
          <a:srcRect/>
          <a:stretch/>
        </p:blipFill>
        <p:spPr>
          <a:xfrm>
            <a:off x="14092238" y="4795577"/>
            <a:ext cx="34603" cy="4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28" descr="preencoded.png"/>
          <p:cNvPicPr preferRelativeResize="0"/>
          <p:nvPr/>
        </p:nvPicPr>
        <p:blipFill rotWithShape="1">
          <a:blip r:embed="rId183">
            <a:alphaModFix/>
          </a:blip>
          <a:srcRect/>
          <a:stretch/>
        </p:blipFill>
        <p:spPr>
          <a:xfrm>
            <a:off x="14137184" y="4826347"/>
            <a:ext cx="11327" cy="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28" descr="preencoded.png"/>
          <p:cNvPicPr preferRelativeResize="0"/>
          <p:nvPr/>
        </p:nvPicPr>
        <p:blipFill rotWithShape="1">
          <a:blip r:embed="rId184">
            <a:alphaModFix/>
          </a:blip>
          <a:srcRect/>
          <a:stretch/>
        </p:blipFill>
        <p:spPr>
          <a:xfrm>
            <a:off x="14137184" y="4795912"/>
            <a:ext cx="11327" cy="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28" descr="preencoded.png"/>
          <p:cNvPicPr preferRelativeResize="0"/>
          <p:nvPr/>
        </p:nvPicPr>
        <p:blipFill rotWithShape="1">
          <a:blip r:embed="rId185">
            <a:alphaModFix/>
          </a:blip>
          <a:srcRect/>
          <a:stretch/>
        </p:blipFill>
        <p:spPr>
          <a:xfrm>
            <a:off x="14162484" y="4796284"/>
            <a:ext cx="32313" cy="4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28" descr="preencoded.png"/>
          <p:cNvPicPr preferRelativeResize="0"/>
          <p:nvPr/>
        </p:nvPicPr>
        <p:blipFill rotWithShape="1">
          <a:blip r:embed="rId186">
            <a:alphaModFix/>
          </a:blip>
          <a:srcRect/>
          <a:stretch/>
        </p:blipFill>
        <p:spPr>
          <a:xfrm>
            <a:off x="14200287" y="4796507"/>
            <a:ext cx="36761" cy="4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28" descr="preencoded.png"/>
          <p:cNvPicPr preferRelativeResize="0"/>
          <p:nvPr/>
        </p:nvPicPr>
        <p:blipFill rotWithShape="1">
          <a:blip r:embed="rId187">
            <a:alphaModFix/>
          </a:blip>
          <a:srcRect/>
          <a:stretch/>
        </p:blipFill>
        <p:spPr>
          <a:xfrm>
            <a:off x="14245382" y="4781122"/>
            <a:ext cx="9171" cy="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8" descr="preencoded.png"/>
          <p:cNvPicPr preferRelativeResize="0"/>
          <p:nvPr/>
        </p:nvPicPr>
        <p:blipFill rotWithShape="1">
          <a:blip r:embed="rId188">
            <a:alphaModFix/>
          </a:blip>
          <a:srcRect/>
          <a:stretch/>
        </p:blipFill>
        <p:spPr>
          <a:xfrm>
            <a:off x="14240470" y="4796637"/>
            <a:ext cx="12650" cy="4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8" descr="preencoded.png"/>
          <p:cNvPicPr preferRelativeResize="0"/>
          <p:nvPr/>
        </p:nvPicPr>
        <p:blipFill rotWithShape="1">
          <a:blip r:embed="rId189">
            <a:alphaModFix/>
          </a:blip>
          <a:srcRect/>
          <a:stretch/>
        </p:blipFill>
        <p:spPr>
          <a:xfrm>
            <a:off x="14262050" y="4780155"/>
            <a:ext cx="34975" cy="5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28" descr="preencoded.png"/>
          <p:cNvPicPr preferRelativeResize="0"/>
          <p:nvPr/>
        </p:nvPicPr>
        <p:blipFill rotWithShape="1">
          <a:blip r:embed="rId190">
            <a:alphaModFix/>
          </a:blip>
          <a:srcRect/>
          <a:stretch/>
        </p:blipFill>
        <p:spPr>
          <a:xfrm>
            <a:off x="14310122" y="4781122"/>
            <a:ext cx="9171" cy="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28" descr="preencoded.png"/>
          <p:cNvPicPr preferRelativeResize="0"/>
          <p:nvPr/>
        </p:nvPicPr>
        <p:blipFill rotWithShape="1">
          <a:blip r:embed="rId191">
            <a:alphaModFix/>
          </a:blip>
          <a:srcRect/>
          <a:stretch/>
        </p:blipFill>
        <p:spPr>
          <a:xfrm>
            <a:off x="14305211" y="4796637"/>
            <a:ext cx="12650" cy="4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28" descr="preencoded.png"/>
          <p:cNvPicPr preferRelativeResize="0"/>
          <p:nvPr/>
        </p:nvPicPr>
        <p:blipFill rotWithShape="1">
          <a:blip r:embed="rId192">
            <a:alphaModFix/>
          </a:blip>
          <a:srcRect/>
          <a:stretch/>
        </p:blipFill>
        <p:spPr>
          <a:xfrm>
            <a:off x="14327088" y="4795670"/>
            <a:ext cx="34379" cy="4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8" descr="preencoded.png"/>
          <p:cNvPicPr preferRelativeResize="0"/>
          <p:nvPr/>
        </p:nvPicPr>
        <p:blipFill rotWithShape="1">
          <a:blip r:embed="rId193">
            <a:alphaModFix/>
          </a:blip>
          <a:srcRect/>
          <a:stretch/>
        </p:blipFill>
        <p:spPr>
          <a:xfrm>
            <a:off x="14371588" y="4781587"/>
            <a:ext cx="25896" cy="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28" descr="preencoded.png"/>
          <p:cNvPicPr preferRelativeResize="0"/>
          <p:nvPr/>
        </p:nvPicPr>
        <p:blipFill rotWithShape="1">
          <a:blip r:embed="rId194">
            <a:alphaModFix/>
          </a:blip>
          <a:srcRect/>
          <a:stretch/>
        </p:blipFill>
        <p:spPr>
          <a:xfrm>
            <a:off x="14412367" y="4781587"/>
            <a:ext cx="18604" cy="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8" descr="preencoded.png"/>
          <p:cNvPicPr preferRelativeResize="0"/>
          <p:nvPr/>
        </p:nvPicPr>
        <p:blipFill rotWithShape="1">
          <a:blip r:embed="rId195">
            <a:alphaModFix/>
          </a:blip>
          <a:srcRect/>
          <a:stretch/>
        </p:blipFill>
        <p:spPr>
          <a:xfrm>
            <a:off x="14452774" y="4826403"/>
            <a:ext cx="11237" cy="1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28" descr="preencoded.png"/>
          <p:cNvPicPr preferRelativeResize="0"/>
          <p:nvPr/>
        </p:nvPicPr>
        <p:blipFill rotWithShape="1">
          <a:blip r:embed="rId196">
            <a:alphaModFix/>
          </a:blip>
          <a:srcRect/>
          <a:stretch/>
        </p:blipFill>
        <p:spPr>
          <a:xfrm>
            <a:off x="14475321" y="4780862"/>
            <a:ext cx="35868" cy="5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8" descr="preencoded.png"/>
          <p:cNvPicPr preferRelativeResize="0"/>
          <p:nvPr/>
        </p:nvPicPr>
        <p:blipFill rotWithShape="1">
          <a:blip r:embed="rId197">
            <a:alphaModFix/>
          </a:blip>
          <a:srcRect/>
          <a:stretch/>
        </p:blipFill>
        <p:spPr>
          <a:xfrm>
            <a:off x="14045803" y="5076769"/>
            <a:ext cx="34603" cy="4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8" descr="preencoded.png"/>
          <p:cNvPicPr preferRelativeResize="0"/>
          <p:nvPr/>
        </p:nvPicPr>
        <p:blipFill rotWithShape="1">
          <a:blip r:embed="rId198">
            <a:alphaModFix/>
          </a:blip>
          <a:srcRect/>
          <a:stretch/>
        </p:blipFill>
        <p:spPr>
          <a:xfrm>
            <a:off x="14086284" y="5078034"/>
            <a:ext cx="12650" cy="4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8" descr="preencoded.png"/>
          <p:cNvPicPr preferRelativeResize="0"/>
          <p:nvPr/>
        </p:nvPicPr>
        <p:blipFill rotWithShape="1">
          <a:blip r:embed="rId199">
            <a:alphaModFix/>
          </a:blip>
          <a:srcRect/>
          <a:stretch/>
        </p:blipFill>
        <p:spPr>
          <a:xfrm>
            <a:off x="14091493" y="5062872"/>
            <a:ext cx="8585" cy="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28" descr="preencoded.png"/>
          <p:cNvPicPr preferRelativeResize="0"/>
          <p:nvPr/>
        </p:nvPicPr>
        <p:blipFill rotWithShape="1">
          <a:blip r:embed="rId200">
            <a:alphaModFix/>
          </a:blip>
          <a:srcRect/>
          <a:stretch/>
        </p:blipFill>
        <p:spPr>
          <a:xfrm>
            <a:off x="14112850" y="5077569"/>
            <a:ext cx="11237" cy="1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28" descr="preencoded.png"/>
          <p:cNvPicPr preferRelativeResize="0"/>
          <p:nvPr/>
        </p:nvPicPr>
        <p:blipFill rotWithShape="1">
          <a:blip r:embed="rId201">
            <a:alphaModFix/>
          </a:blip>
          <a:srcRect/>
          <a:stretch/>
        </p:blipFill>
        <p:spPr>
          <a:xfrm>
            <a:off x="14112850" y="5107632"/>
            <a:ext cx="11237" cy="1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8" descr="preencoded.png"/>
          <p:cNvPicPr preferRelativeResize="0"/>
          <p:nvPr/>
        </p:nvPicPr>
        <p:blipFill rotWithShape="1">
          <a:blip r:embed="rId202">
            <a:alphaModFix/>
          </a:blip>
          <a:srcRect/>
          <a:stretch/>
        </p:blipFill>
        <p:spPr>
          <a:xfrm>
            <a:off x="14136291" y="5076769"/>
            <a:ext cx="34702" cy="4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8" descr="preencoded.png"/>
          <p:cNvPicPr preferRelativeResize="0"/>
          <p:nvPr/>
        </p:nvPicPr>
        <p:blipFill rotWithShape="1">
          <a:blip r:embed="rId203">
            <a:alphaModFix/>
          </a:blip>
          <a:srcRect/>
          <a:stretch/>
        </p:blipFill>
        <p:spPr>
          <a:xfrm>
            <a:off x="14176772" y="5078034"/>
            <a:ext cx="12650" cy="4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8" descr="preencoded.png"/>
          <p:cNvPicPr preferRelativeResize="0"/>
          <p:nvPr/>
        </p:nvPicPr>
        <p:blipFill rotWithShape="1">
          <a:blip r:embed="rId204">
            <a:alphaModFix/>
          </a:blip>
          <a:srcRect/>
          <a:stretch/>
        </p:blipFill>
        <p:spPr>
          <a:xfrm>
            <a:off x="14181683" y="5062761"/>
            <a:ext cx="8874" cy="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28" descr="preencoded.png"/>
          <p:cNvPicPr preferRelativeResize="0"/>
          <p:nvPr/>
        </p:nvPicPr>
        <p:blipFill rotWithShape="1">
          <a:blip r:embed="rId205">
            <a:alphaModFix/>
          </a:blip>
          <a:srcRect/>
          <a:stretch/>
        </p:blipFill>
        <p:spPr>
          <a:xfrm>
            <a:off x="14202742" y="5063003"/>
            <a:ext cx="25896" cy="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28" descr="preencoded.png"/>
          <p:cNvPicPr preferRelativeResize="0"/>
          <p:nvPr/>
        </p:nvPicPr>
        <p:blipFill rotWithShape="1">
          <a:blip r:embed="rId206">
            <a:alphaModFix/>
          </a:blip>
          <a:srcRect/>
          <a:stretch/>
        </p:blipFill>
        <p:spPr>
          <a:xfrm>
            <a:off x="14243521" y="5063003"/>
            <a:ext cx="18752" cy="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8" descr="preencoded.png"/>
          <p:cNvPicPr preferRelativeResize="0"/>
          <p:nvPr/>
        </p:nvPicPr>
        <p:blipFill rotWithShape="1">
          <a:blip r:embed="rId207">
            <a:alphaModFix/>
          </a:blip>
          <a:srcRect/>
          <a:stretch/>
        </p:blipFill>
        <p:spPr>
          <a:xfrm>
            <a:off x="14283928" y="5107632"/>
            <a:ext cx="11329" cy="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28" descr="preencoded.png"/>
          <p:cNvPicPr preferRelativeResize="0"/>
          <p:nvPr/>
        </p:nvPicPr>
        <p:blipFill rotWithShape="1">
          <a:blip r:embed="rId208">
            <a:alphaModFix/>
          </a:blip>
          <a:srcRect/>
          <a:stretch/>
        </p:blipFill>
        <p:spPr>
          <a:xfrm>
            <a:off x="14306252" y="5062165"/>
            <a:ext cx="34603" cy="5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28" descr="preencoded.png"/>
          <p:cNvPicPr preferRelativeResize="0"/>
          <p:nvPr/>
        </p:nvPicPr>
        <p:blipFill rotWithShape="1">
          <a:blip r:embed="rId209">
            <a:alphaModFix/>
          </a:blip>
          <a:srcRect/>
          <a:stretch/>
        </p:blipFill>
        <p:spPr>
          <a:xfrm>
            <a:off x="14346436" y="5062891"/>
            <a:ext cx="37678" cy="5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28" descr="preencoded.png"/>
          <p:cNvPicPr preferRelativeResize="0"/>
          <p:nvPr/>
        </p:nvPicPr>
        <p:blipFill rotWithShape="1">
          <a:blip r:embed="rId210">
            <a:alphaModFix/>
          </a:blip>
          <a:srcRect/>
          <a:stretch/>
        </p:blipFill>
        <p:spPr>
          <a:xfrm>
            <a:off x="13915727" y="5355971"/>
            <a:ext cx="26268" cy="4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28" descr="preencoded.png"/>
          <p:cNvPicPr preferRelativeResize="0"/>
          <p:nvPr/>
        </p:nvPicPr>
        <p:blipFill rotWithShape="1">
          <a:blip r:embed="rId211">
            <a:alphaModFix/>
          </a:blip>
          <a:srcRect/>
          <a:stretch/>
        </p:blipFill>
        <p:spPr>
          <a:xfrm>
            <a:off x="13949214" y="5355971"/>
            <a:ext cx="34975" cy="5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28" descr="preencoded.png"/>
          <p:cNvPicPr preferRelativeResize="0"/>
          <p:nvPr/>
        </p:nvPicPr>
        <p:blipFill rotWithShape="1">
          <a:blip r:embed="rId212">
            <a:alphaModFix/>
          </a:blip>
          <a:srcRect/>
          <a:stretch/>
        </p:blipFill>
        <p:spPr>
          <a:xfrm>
            <a:off x="13989621" y="5356436"/>
            <a:ext cx="37014" cy="4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28" descr="preencoded.png"/>
          <p:cNvPicPr preferRelativeResize="0"/>
          <p:nvPr/>
        </p:nvPicPr>
        <p:blipFill rotWithShape="1">
          <a:blip r:embed="rId213">
            <a:alphaModFix/>
          </a:blip>
          <a:srcRect/>
          <a:stretch/>
        </p:blipFill>
        <p:spPr>
          <a:xfrm>
            <a:off x="14031367" y="5356436"/>
            <a:ext cx="37283" cy="4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28" descr="preencoded.png"/>
          <p:cNvPicPr preferRelativeResize="0"/>
          <p:nvPr/>
        </p:nvPicPr>
        <p:blipFill rotWithShape="1">
          <a:blip r:embed="rId214">
            <a:alphaModFix/>
          </a:blip>
          <a:srcRect/>
          <a:stretch/>
        </p:blipFill>
        <p:spPr>
          <a:xfrm>
            <a:off x="14073485" y="5355952"/>
            <a:ext cx="33189" cy="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28" descr="preencoded.png"/>
          <p:cNvPicPr preferRelativeResize="0"/>
          <p:nvPr/>
        </p:nvPicPr>
        <p:blipFill rotWithShape="1">
          <a:blip r:embed="rId215">
            <a:alphaModFix/>
          </a:blip>
          <a:srcRect/>
          <a:stretch/>
        </p:blipFill>
        <p:spPr>
          <a:xfrm>
            <a:off x="14114115" y="5339767"/>
            <a:ext cx="32017" cy="5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8" descr="preencoded.png"/>
          <p:cNvPicPr preferRelativeResize="0"/>
          <p:nvPr/>
        </p:nvPicPr>
        <p:blipFill rotWithShape="1">
          <a:blip r:embed="rId216">
            <a:alphaModFix/>
          </a:blip>
          <a:srcRect/>
          <a:stretch/>
        </p:blipFill>
        <p:spPr>
          <a:xfrm>
            <a:off x="14158764" y="5386425"/>
            <a:ext cx="11317" cy="1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8" descr="preencoded.png"/>
          <p:cNvPicPr preferRelativeResize="0"/>
          <p:nvPr/>
        </p:nvPicPr>
        <p:blipFill rotWithShape="1">
          <a:blip r:embed="rId217">
            <a:alphaModFix/>
          </a:blip>
          <a:srcRect/>
          <a:stretch/>
        </p:blipFill>
        <p:spPr>
          <a:xfrm>
            <a:off x="14158317" y="5355989"/>
            <a:ext cx="11315" cy="1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8" descr="preencoded.png"/>
          <p:cNvPicPr preferRelativeResize="0"/>
          <p:nvPr/>
        </p:nvPicPr>
        <p:blipFill rotWithShape="1">
          <a:blip r:embed="rId218">
            <a:alphaModFix/>
          </a:blip>
          <a:srcRect/>
          <a:stretch/>
        </p:blipFill>
        <p:spPr>
          <a:xfrm>
            <a:off x="14181758" y="5355971"/>
            <a:ext cx="26268" cy="4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8" descr="preencoded.png"/>
          <p:cNvPicPr preferRelativeResize="0"/>
          <p:nvPr/>
        </p:nvPicPr>
        <p:blipFill rotWithShape="1">
          <a:blip r:embed="rId219">
            <a:alphaModFix/>
          </a:blip>
          <a:srcRect/>
          <a:stretch/>
        </p:blipFill>
        <p:spPr>
          <a:xfrm>
            <a:off x="14215467" y="5355971"/>
            <a:ext cx="35067" cy="5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8" descr="preencoded.png"/>
          <p:cNvPicPr preferRelativeResize="0"/>
          <p:nvPr/>
        </p:nvPicPr>
        <p:blipFill rotWithShape="1">
          <a:blip r:embed="rId220">
            <a:alphaModFix/>
          </a:blip>
          <a:srcRect/>
          <a:stretch/>
        </p:blipFill>
        <p:spPr>
          <a:xfrm>
            <a:off x="14255651" y="5356436"/>
            <a:ext cx="37133" cy="4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8" descr="preencoded.png"/>
          <p:cNvPicPr preferRelativeResize="0"/>
          <p:nvPr/>
        </p:nvPicPr>
        <p:blipFill rotWithShape="1">
          <a:blip r:embed="rId221">
            <a:alphaModFix/>
          </a:blip>
          <a:srcRect/>
          <a:stretch/>
        </p:blipFill>
        <p:spPr>
          <a:xfrm>
            <a:off x="14297620" y="5356436"/>
            <a:ext cx="37133" cy="4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8" descr="preencoded.png"/>
          <p:cNvPicPr preferRelativeResize="0"/>
          <p:nvPr/>
        </p:nvPicPr>
        <p:blipFill rotWithShape="1">
          <a:blip r:embed="rId222">
            <a:alphaModFix/>
          </a:blip>
          <a:srcRect/>
          <a:stretch/>
        </p:blipFill>
        <p:spPr>
          <a:xfrm>
            <a:off x="14339441" y="5355952"/>
            <a:ext cx="33298" cy="4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8" descr="preencoded.png"/>
          <p:cNvPicPr preferRelativeResize="0"/>
          <p:nvPr/>
        </p:nvPicPr>
        <p:blipFill rotWithShape="1">
          <a:blip r:embed="rId223">
            <a:alphaModFix/>
          </a:blip>
          <a:srcRect/>
          <a:stretch/>
        </p:blipFill>
        <p:spPr>
          <a:xfrm>
            <a:off x="14380294" y="5339767"/>
            <a:ext cx="31924" cy="5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8" descr="preencoded.png"/>
          <p:cNvPicPr preferRelativeResize="0"/>
          <p:nvPr/>
        </p:nvPicPr>
        <p:blipFill rotWithShape="1">
          <a:blip r:embed="rId224">
            <a:alphaModFix/>
          </a:blip>
          <a:srcRect/>
          <a:stretch/>
        </p:blipFill>
        <p:spPr>
          <a:xfrm>
            <a:off x="14424273" y="5341665"/>
            <a:ext cx="25896" cy="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8" descr="preencoded.png"/>
          <p:cNvPicPr preferRelativeResize="0"/>
          <p:nvPr/>
        </p:nvPicPr>
        <p:blipFill rotWithShape="1">
          <a:blip r:embed="rId225">
            <a:alphaModFix/>
          </a:blip>
          <a:srcRect/>
          <a:stretch/>
        </p:blipFill>
        <p:spPr>
          <a:xfrm>
            <a:off x="14465052" y="5341795"/>
            <a:ext cx="18604" cy="5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8" descr="preencoded.png"/>
          <p:cNvPicPr preferRelativeResize="0"/>
          <p:nvPr/>
        </p:nvPicPr>
        <p:blipFill rotWithShape="1">
          <a:blip r:embed="rId226">
            <a:alphaModFix/>
          </a:blip>
          <a:srcRect/>
          <a:stretch/>
        </p:blipFill>
        <p:spPr>
          <a:xfrm>
            <a:off x="14505608" y="5386667"/>
            <a:ext cx="10969" cy="1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8" descr="preencoded.png"/>
          <p:cNvPicPr preferRelativeResize="0"/>
          <p:nvPr/>
        </p:nvPicPr>
        <p:blipFill rotWithShape="1">
          <a:blip r:embed="rId227">
            <a:alphaModFix/>
          </a:blip>
          <a:srcRect/>
          <a:stretch/>
        </p:blipFill>
        <p:spPr>
          <a:xfrm>
            <a:off x="14529197" y="5340958"/>
            <a:ext cx="34007" cy="5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28" descr="preencoded.png"/>
          <p:cNvPicPr preferRelativeResize="0"/>
          <p:nvPr/>
        </p:nvPicPr>
        <p:blipFill rotWithShape="1">
          <a:blip r:embed="rId228">
            <a:alphaModFix/>
          </a:blip>
          <a:srcRect/>
          <a:stretch/>
        </p:blipFill>
        <p:spPr>
          <a:xfrm>
            <a:off x="14570422" y="5340716"/>
            <a:ext cx="31272" cy="5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28" descr="preencoded.png"/>
          <p:cNvPicPr preferRelativeResize="0"/>
          <p:nvPr/>
        </p:nvPicPr>
        <p:blipFill rotWithShape="1">
          <a:blip r:embed="rId229">
            <a:alphaModFix/>
          </a:blip>
          <a:srcRect/>
          <a:stretch/>
        </p:blipFill>
        <p:spPr>
          <a:xfrm>
            <a:off x="6033492" y="5020456"/>
            <a:ext cx="673671" cy="28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28" descr="preencoded.png"/>
          <p:cNvPicPr preferRelativeResize="0"/>
          <p:nvPr/>
        </p:nvPicPr>
        <p:blipFill rotWithShape="1">
          <a:blip r:embed="rId230">
            <a:alphaModFix/>
          </a:blip>
          <a:srcRect/>
          <a:stretch/>
        </p:blipFill>
        <p:spPr>
          <a:xfrm>
            <a:off x="6679406" y="5131036"/>
            <a:ext cx="51510" cy="5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8" descr="preencoded.png"/>
          <p:cNvPicPr preferRelativeResize="0"/>
          <p:nvPr/>
        </p:nvPicPr>
        <p:blipFill rotWithShape="1">
          <a:blip r:embed="rId231">
            <a:alphaModFix/>
          </a:blip>
          <a:srcRect/>
          <a:stretch/>
        </p:blipFill>
        <p:spPr>
          <a:xfrm>
            <a:off x="8202067" y="5023079"/>
            <a:ext cx="673522" cy="28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28" descr="preencoded.png"/>
          <p:cNvPicPr preferRelativeResize="0"/>
          <p:nvPr/>
        </p:nvPicPr>
        <p:blipFill rotWithShape="1">
          <a:blip r:embed="rId232">
            <a:alphaModFix/>
          </a:blip>
          <a:srcRect/>
          <a:stretch/>
        </p:blipFill>
        <p:spPr>
          <a:xfrm>
            <a:off x="8847832" y="5133529"/>
            <a:ext cx="51510" cy="5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28" descr="preencoded.png"/>
          <p:cNvPicPr preferRelativeResize="0"/>
          <p:nvPr/>
        </p:nvPicPr>
        <p:blipFill rotWithShape="1">
          <a:blip r:embed="rId233">
            <a:alphaModFix/>
          </a:blip>
          <a:srcRect/>
          <a:stretch/>
        </p:blipFill>
        <p:spPr>
          <a:xfrm>
            <a:off x="10379273" y="5020456"/>
            <a:ext cx="673671" cy="28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28" descr="preencoded.png"/>
          <p:cNvPicPr preferRelativeResize="0"/>
          <p:nvPr/>
        </p:nvPicPr>
        <p:blipFill rotWithShape="1">
          <a:blip r:embed="rId234">
            <a:alphaModFix/>
          </a:blip>
          <a:srcRect/>
          <a:stretch/>
        </p:blipFill>
        <p:spPr>
          <a:xfrm>
            <a:off x="11025188" y="5131036"/>
            <a:ext cx="51420" cy="5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28" descr="preencoded.png"/>
          <p:cNvPicPr preferRelativeResize="0"/>
          <p:nvPr/>
        </p:nvPicPr>
        <p:blipFill rotWithShape="1">
          <a:blip r:embed="rId235">
            <a:alphaModFix/>
          </a:blip>
          <a:srcRect/>
          <a:stretch/>
        </p:blipFill>
        <p:spPr>
          <a:xfrm>
            <a:off x="12565112" y="5041348"/>
            <a:ext cx="673671" cy="28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28" descr="preencoded.png"/>
          <p:cNvPicPr preferRelativeResize="0"/>
          <p:nvPr/>
        </p:nvPicPr>
        <p:blipFill rotWithShape="1">
          <a:blip r:embed="rId236">
            <a:alphaModFix/>
          </a:blip>
          <a:srcRect/>
          <a:stretch/>
        </p:blipFill>
        <p:spPr>
          <a:xfrm>
            <a:off x="13211026" y="5151909"/>
            <a:ext cx="51420" cy="5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8" descr="preencoded.png"/>
          <p:cNvPicPr preferRelativeResize="0"/>
          <p:nvPr/>
        </p:nvPicPr>
        <p:blipFill rotWithShape="1">
          <a:blip r:embed="rId237">
            <a:alphaModFix/>
          </a:blip>
          <a:srcRect/>
          <a:stretch/>
        </p:blipFill>
        <p:spPr>
          <a:xfrm>
            <a:off x="14755044" y="5024642"/>
            <a:ext cx="673671" cy="28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8" descr="preencoded.png"/>
          <p:cNvPicPr preferRelativeResize="0"/>
          <p:nvPr/>
        </p:nvPicPr>
        <p:blipFill rotWithShape="1">
          <a:blip r:embed="rId238">
            <a:alphaModFix/>
          </a:blip>
          <a:srcRect/>
          <a:stretch/>
        </p:blipFill>
        <p:spPr>
          <a:xfrm>
            <a:off x="15400958" y="5135203"/>
            <a:ext cx="51510" cy="59438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8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ru-RU" sz="4200" dirty="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АУДИО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28"/>
          <p:cNvSpPr/>
          <p:nvPr/>
        </p:nvSpPr>
        <p:spPr>
          <a:xfrm>
            <a:off x="2552700" y="6048374"/>
            <a:ext cx="1457325" cy="73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ru-RU" sz="19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Входное аудио</a:t>
            </a:r>
            <a:endParaRPr sz="19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0" name="Google Shape;800;p28"/>
          <p:cNvSpPr/>
          <p:nvPr/>
        </p:nvSpPr>
        <p:spPr>
          <a:xfrm>
            <a:off x="6410407" y="6158844"/>
            <a:ext cx="2109772" cy="51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ru-RU" sz="19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Спектрограмма</a:t>
            </a:r>
            <a:endParaRPr sz="19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1" name="Google Shape;801;p28"/>
          <p:cNvSpPr/>
          <p:nvPr/>
        </p:nvSpPr>
        <p:spPr>
          <a:xfrm>
            <a:off x="8795221" y="5948174"/>
            <a:ext cx="1862286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ru-RU" sz="19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Нейро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ru-RU" sz="19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акустическая модель</a:t>
            </a:r>
          </a:p>
        </p:txBody>
      </p:sp>
      <p:sp>
        <p:nvSpPr>
          <p:cNvPr id="802" name="Google Shape;802;p28"/>
          <p:cNvSpPr/>
          <p:nvPr/>
        </p:nvSpPr>
        <p:spPr>
          <a:xfrm>
            <a:off x="13258800" y="6048375"/>
            <a:ext cx="16383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ru-RU" sz="19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Декодер с языковой моделью</a:t>
            </a:r>
          </a:p>
        </p:txBody>
      </p:sp>
      <p:sp>
        <p:nvSpPr>
          <p:cNvPr id="803" name="Google Shape;803;p28"/>
          <p:cNvSpPr/>
          <p:nvPr/>
        </p:nvSpPr>
        <p:spPr>
          <a:xfrm>
            <a:off x="10998137" y="6158844"/>
            <a:ext cx="1651471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ru-RU" sz="19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Вероятности слова</a:t>
            </a:r>
            <a:endParaRPr sz="19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4" name="Google Shape;804;p28"/>
          <p:cNvSpPr/>
          <p:nvPr/>
        </p:nvSpPr>
        <p:spPr>
          <a:xfrm>
            <a:off x="15573375" y="6048374"/>
            <a:ext cx="1862286" cy="62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ru-RU" sz="19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Выходная транскрипция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6375" y="1552575"/>
            <a:ext cx="5076825" cy="83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14900" y="1552575"/>
            <a:ext cx="5076825" cy="83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2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10550" y="1552575"/>
            <a:ext cx="5076825" cy="83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2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01450" y="1552575"/>
            <a:ext cx="5076825" cy="83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2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76500" y="2667000"/>
            <a:ext cx="304800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2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57875" y="2667000"/>
            <a:ext cx="304800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2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39250" y="2667000"/>
            <a:ext cx="304800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2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620625" y="2667000"/>
            <a:ext cx="3048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29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ru-RU" sz="4200" dirty="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АУДИО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7500" y="4210050"/>
            <a:ext cx="1257300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96200" y="2514600"/>
            <a:ext cx="290512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/>
          <p:nvPr/>
        </p:nvSpPr>
        <p:spPr>
          <a:xfrm>
            <a:off x="1238250" y="762000"/>
            <a:ext cx="12134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ПРИЗНАКИ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8048625" y="2846275"/>
            <a:ext cx="2190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ОБЪЕКТЫ (X)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3819525" y="4772025"/>
            <a:ext cx="26701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LIFETIME_OTA_1M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4743450" y="5410200"/>
            <a:ext cx="657225" cy="180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3076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 910</a:t>
            </a:r>
            <a:b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421</a:t>
            </a:r>
            <a:b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1231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7858125" y="4772025"/>
            <a:ext cx="2743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LIFETIME_IPTV_1M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8705850" y="5410200"/>
            <a:ext cx="895350" cy="180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3076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 3031</a:t>
            </a:r>
            <a:b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32143</a:t>
            </a:r>
            <a:b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NAN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11696700" y="4772025"/>
            <a:ext cx="3175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LIFETIME_TP_IPTV_1M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12992100" y="5410200"/>
            <a:ext cx="514350" cy="180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3076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Inter ExtraBold"/>
              <a:buNone/>
            </a:pPr>
            <a: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123</a:t>
            </a:r>
            <a:b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</a:t>
            </a:r>
            <a:b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195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123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3750" y="4076700"/>
            <a:ext cx="349567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10975" y="4076700"/>
            <a:ext cx="174307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24075" y="4076700"/>
            <a:ext cx="349567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00263" y="4076700"/>
            <a:ext cx="3519488" cy="263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62613" y="5296756"/>
            <a:ext cx="700088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3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82300" y="5296756"/>
            <a:ext cx="700088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30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449300" y="5296756"/>
            <a:ext cx="700088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30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149388" y="4667250"/>
            <a:ext cx="3605626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30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ru-RU" sz="4200" dirty="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АУДИО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0"/>
          <p:cNvSpPr/>
          <p:nvPr/>
        </p:nvSpPr>
        <p:spPr>
          <a:xfrm rot="-5400000">
            <a:off x="-86138" y="5138738"/>
            <a:ext cx="2447925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АМПЛИТУДА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2865368" y="7224091"/>
            <a:ext cx="1859032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Время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сек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7878623" y="7228232"/>
            <a:ext cx="2223296" cy="34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Время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сек)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0" name="Google Shape;840;p30"/>
          <p:cNvSpPr/>
          <p:nvPr/>
        </p:nvSpPr>
        <p:spPr>
          <a:xfrm rot="-5400000">
            <a:off x="5650575" y="5202825"/>
            <a:ext cx="19101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MFCC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1" name="Google Shape;841;p30"/>
          <p:cNvSpPr/>
          <p:nvPr/>
        </p:nvSpPr>
        <p:spPr>
          <a:xfrm>
            <a:off x="1609725" y="4200525"/>
            <a:ext cx="37147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0.2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2" name="Google Shape;842;p30"/>
          <p:cNvSpPr/>
          <p:nvPr/>
        </p:nvSpPr>
        <p:spPr>
          <a:xfrm>
            <a:off x="1666875" y="4762500"/>
            <a:ext cx="3143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0.1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3" name="Google Shape;843;p30"/>
          <p:cNvSpPr/>
          <p:nvPr/>
        </p:nvSpPr>
        <p:spPr>
          <a:xfrm>
            <a:off x="1819275" y="5324475"/>
            <a:ext cx="1619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4" name="Google Shape;844;p30"/>
          <p:cNvSpPr/>
          <p:nvPr/>
        </p:nvSpPr>
        <p:spPr>
          <a:xfrm>
            <a:off x="6877050" y="5324475"/>
            <a:ext cx="152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5" name="Google Shape;845;p30"/>
          <p:cNvSpPr/>
          <p:nvPr/>
        </p:nvSpPr>
        <p:spPr>
          <a:xfrm>
            <a:off x="6772275" y="4276725"/>
            <a:ext cx="25717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6867525" y="6410325"/>
            <a:ext cx="1619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7115175" y="6753225"/>
            <a:ext cx="1619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8" name="Google Shape;848;p30"/>
          <p:cNvSpPr/>
          <p:nvPr/>
        </p:nvSpPr>
        <p:spPr>
          <a:xfrm>
            <a:off x="8239125" y="6753225"/>
            <a:ext cx="3524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0.5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9648825" y="6753225"/>
            <a:ext cx="1238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2028825" y="6819900"/>
            <a:ext cx="1619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1" name="Google Shape;851;p30"/>
          <p:cNvSpPr/>
          <p:nvPr/>
        </p:nvSpPr>
        <p:spPr>
          <a:xfrm>
            <a:off x="3190875" y="6819900"/>
            <a:ext cx="3524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0.5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2" name="Google Shape;852;p30"/>
          <p:cNvSpPr/>
          <p:nvPr/>
        </p:nvSpPr>
        <p:spPr>
          <a:xfrm>
            <a:off x="4600575" y="6819900"/>
            <a:ext cx="12382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3" name="Google Shape;853;p30"/>
          <p:cNvSpPr/>
          <p:nvPr/>
        </p:nvSpPr>
        <p:spPr>
          <a:xfrm>
            <a:off x="1571625" y="5886450"/>
            <a:ext cx="409575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-0.1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4" name="Google Shape;854;p30"/>
          <p:cNvSpPr/>
          <p:nvPr/>
        </p:nvSpPr>
        <p:spPr>
          <a:xfrm>
            <a:off x="1524000" y="6448425"/>
            <a:ext cx="4572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-0.2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5" name="Google Shape;855;p30"/>
          <p:cNvSpPr/>
          <p:nvPr/>
        </p:nvSpPr>
        <p:spPr>
          <a:xfrm>
            <a:off x="1778173" y="3052762"/>
            <a:ext cx="416366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Входной речевой сигнал</a:t>
            </a:r>
          </a:p>
        </p:txBody>
      </p:sp>
      <p:sp>
        <p:nvSpPr>
          <p:cNvPr id="856" name="Google Shape;856;p30"/>
          <p:cNvSpPr/>
          <p:nvPr/>
        </p:nvSpPr>
        <p:spPr>
          <a:xfrm>
            <a:off x="7472944" y="2939837"/>
            <a:ext cx="2752800" cy="9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Речевые признаки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11153774" y="3071812"/>
            <a:ext cx="265747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Нейронная сеть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15144749" y="4857750"/>
            <a:ext cx="26392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Эй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компьютер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”</a:t>
            </a:r>
            <a:b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Стоп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”</a:t>
            </a:r>
            <a:b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Нет речи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14213059" y="4872659"/>
            <a:ext cx="82432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AF"/>
              </a:buClr>
              <a:buSzPts val="2400"/>
              <a:buFont typeface="Play"/>
              <a:buNone/>
            </a:pPr>
            <a: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0.91</a:t>
            </a:r>
            <a:b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0.0</a:t>
            </a:r>
            <a:r>
              <a:rPr lang="ru-RU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b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 b="1" dirty="0">
                <a:solidFill>
                  <a:srgbClr val="00FFAF"/>
                </a:solidFill>
                <a:latin typeface="Inter"/>
                <a:ea typeface="Inter"/>
                <a:cs typeface="Inter"/>
                <a:sym typeface="Inter"/>
              </a:rPr>
              <a:t>0.03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3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0275" y="1362075"/>
            <a:ext cx="13849350" cy="89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3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48000" y="21050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31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 dirty="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RL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77850" y="2533650"/>
            <a:ext cx="3971925" cy="63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1100" y="2533650"/>
            <a:ext cx="6296025" cy="63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3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81900" y="2533650"/>
            <a:ext cx="5591175" cy="63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3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02788" y="4379230"/>
            <a:ext cx="1640086" cy="113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3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3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497175" y="346710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3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154150" y="361950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3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916150" y="518160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3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106775" y="518160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3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354175" y="617220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544675" y="766762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3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106775" y="718185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668750" y="623887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935200" y="718185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3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373475" y="408622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3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554200" y="408622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3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658850" y="618172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3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563975" y="762952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3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925675" y="818197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049375" y="814387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125575" y="723900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3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658850" y="4086225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3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735050" y="314325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516100" y="310515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497175" y="2819400"/>
            <a:ext cx="3905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783395" y="3735679"/>
            <a:ext cx="1765846" cy="1679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457759" y="3962456"/>
            <a:ext cx="169069" cy="18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2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038957" y="3485871"/>
            <a:ext cx="182761" cy="19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992002" y="3454003"/>
            <a:ext cx="616669" cy="69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2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389400" y="5541615"/>
            <a:ext cx="401538" cy="72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2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403985" y="6603150"/>
            <a:ext cx="377130" cy="61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32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330488" y="7391400"/>
            <a:ext cx="771525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32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608448" y="6541350"/>
            <a:ext cx="410617" cy="69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2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4599221" y="5540741"/>
            <a:ext cx="419546" cy="64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2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4044613" y="6305550"/>
            <a:ext cx="309563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32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4044613" y="6405563"/>
            <a:ext cx="309563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32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6458605" y="7476548"/>
            <a:ext cx="196453" cy="19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32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6401455" y="7533698"/>
            <a:ext cx="196453" cy="19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32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4848061" y="7520341"/>
            <a:ext cx="169515" cy="1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2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4386694" y="7991140"/>
            <a:ext cx="220712" cy="22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32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4448383" y="7567538"/>
            <a:ext cx="159246" cy="1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2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4847615" y="8011399"/>
            <a:ext cx="175171" cy="2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32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762125" y="7162800"/>
            <a:ext cx="5048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32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619625" y="7162800"/>
            <a:ext cx="5143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32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2486025" y="7162800"/>
            <a:ext cx="495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2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334000" y="7162800"/>
            <a:ext cx="5048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32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3200400" y="7162800"/>
            <a:ext cx="5048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32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048375" y="7162800"/>
            <a:ext cx="5143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32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914775" y="7162800"/>
            <a:ext cx="495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2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6762750" y="7162800"/>
            <a:ext cx="5048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2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428750" y="5191125"/>
            <a:ext cx="8382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32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038600" y="5686425"/>
            <a:ext cx="8382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32" descr="preencoded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486275" y="4238625"/>
            <a:ext cx="8477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32" descr="preencoded.png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3190875" y="3105150"/>
            <a:ext cx="8477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32" descr="preencoded.png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843162" y="5770569"/>
            <a:ext cx="171301" cy="127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32" descr="preencoded.png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4177010" y="6283728"/>
            <a:ext cx="180380" cy="77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32" descr="preencoded.pn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4548857" y="6310666"/>
            <a:ext cx="265361" cy="74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32" descr="preencoded.png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605635" y="4788024"/>
            <a:ext cx="228005" cy="92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32" descr="preencoded.png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3100388" y="5548313"/>
            <a:ext cx="449833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32" descr="preencoded.png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2811587" y="6441691"/>
            <a:ext cx="358527" cy="63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32" descr="preencoded.png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329238" y="5434013"/>
            <a:ext cx="449833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32" descr="preencoded.png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6824663" y="5653088"/>
            <a:ext cx="449833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2" descr="preencoded.png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3324374" y="6446193"/>
            <a:ext cx="128290" cy="63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32" descr="preencoded.png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000949" y="6523248"/>
            <a:ext cx="80814" cy="54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32" descr="preencoded.png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2028825" y="4010025"/>
            <a:ext cx="8096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32" descr="preencoded.png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5753100" y="3810000"/>
            <a:ext cx="8096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32" descr="preencoded.png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2414662" y="4751394"/>
            <a:ext cx="285601" cy="231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2" descr="preencoded.png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6134100" y="4480657"/>
            <a:ext cx="180975" cy="254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2" descr="preencoded.png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6251004" y="4473327"/>
            <a:ext cx="790129" cy="1111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2" descr="preencoded.png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5224760" y="4144082"/>
            <a:ext cx="461367" cy="17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2" descr="preencoded.png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4024461" y="3637322"/>
            <a:ext cx="666452" cy="588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2" descr="preencoded.png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2672135" y="3556118"/>
            <a:ext cx="470743" cy="39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32" descr="preencoded.png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1806253" y="4604203"/>
            <a:ext cx="254645" cy="51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32" descr="preencoded.png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295650" y="4191000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2" descr="preencoded.png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746004" y="4963753"/>
            <a:ext cx="494705" cy="67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2" descr="preencoded.png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3344540" y="4966153"/>
            <a:ext cx="259407" cy="52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2" descr="preencoded.png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3600524" y="3670846"/>
            <a:ext cx="61764" cy="4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2" descr="preencoded.png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5075188" y="4772639"/>
            <a:ext cx="493812" cy="60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2" descr="preencoded.png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9210675" y="3429000"/>
            <a:ext cx="5810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2" descr="preencoded.png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7848600" y="4562475"/>
            <a:ext cx="5810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2" descr="preencoded.png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8286750" y="6048375"/>
            <a:ext cx="5810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2" descr="preencoded.png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10829925" y="7248525"/>
            <a:ext cx="7048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2" descr="preencoded.png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11725275" y="3486150"/>
            <a:ext cx="7143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2" descr="preencoded.png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9753600" y="5172075"/>
            <a:ext cx="7048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32" descr="preencoded.png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1268075" y="5619750"/>
            <a:ext cx="7048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32" descr="preencoded.png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12325350" y="6219825"/>
            <a:ext cx="7048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32" descr="preencoded.png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8453586" y="4199260"/>
            <a:ext cx="1512689" cy="89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32" descr="preencoded.png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8164190" y="5489972"/>
            <a:ext cx="283220" cy="57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32" descr="preencoded.png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8880946" y="6078215"/>
            <a:ext cx="1173807" cy="54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32" descr="preencoded.png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10170319" y="6083331"/>
            <a:ext cx="766763" cy="11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32" descr="preencoded.png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11259071" y="4430539"/>
            <a:ext cx="1345778" cy="3425093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32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ru-RU" sz="4200" dirty="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ГРАФЫ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32"/>
          <p:cNvSpPr/>
          <p:nvPr/>
        </p:nvSpPr>
        <p:spPr>
          <a:xfrm>
            <a:off x="15582900" y="3533775"/>
            <a:ext cx="209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9" name="Google Shape;969;p32"/>
          <p:cNvSpPr/>
          <p:nvPr/>
        </p:nvSpPr>
        <p:spPr>
          <a:xfrm>
            <a:off x="14239875" y="3686175"/>
            <a:ext cx="2095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0" name="Google Shape;970;p32"/>
          <p:cNvSpPr/>
          <p:nvPr/>
        </p:nvSpPr>
        <p:spPr>
          <a:xfrm>
            <a:off x="15001875" y="5248275"/>
            <a:ext cx="209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1" name="Google Shape;971;p32"/>
          <p:cNvSpPr/>
          <p:nvPr/>
        </p:nvSpPr>
        <p:spPr>
          <a:xfrm>
            <a:off x="16192500" y="5248275"/>
            <a:ext cx="209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2" name="Google Shape;972;p32"/>
          <p:cNvSpPr/>
          <p:nvPr/>
        </p:nvSpPr>
        <p:spPr>
          <a:xfrm>
            <a:off x="14439900" y="6238875"/>
            <a:ext cx="209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3" name="Google Shape;973;p32"/>
          <p:cNvSpPr/>
          <p:nvPr/>
        </p:nvSpPr>
        <p:spPr>
          <a:xfrm>
            <a:off x="14630400" y="7734300"/>
            <a:ext cx="209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4" name="Google Shape;974;p32"/>
          <p:cNvSpPr/>
          <p:nvPr/>
        </p:nvSpPr>
        <p:spPr>
          <a:xfrm>
            <a:off x="16192500" y="7248525"/>
            <a:ext cx="209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5" name="Google Shape;975;p32"/>
          <p:cNvSpPr/>
          <p:nvPr/>
        </p:nvSpPr>
        <p:spPr>
          <a:xfrm>
            <a:off x="16754475" y="6305550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6" name="Google Shape;976;p32"/>
          <p:cNvSpPr/>
          <p:nvPr/>
        </p:nvSpPr>
        <p:spPr>
          <a:xfrm>
            <a:off x="15020925" y="7248525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7" name="Google Shape;977;p32"/>
          <p:cNvSpPr/>
          <p:nvPr/>
        </p:nvSpPr>
        <p:spPr>
          <a:xfrm>
            <a:off x="16459200" y="4152900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8" name="Google Shape;978;p32"/>
          <p:cNvSpPr/>
          <p:nvPr/>
        </p:nvSpPr>
        <p:spPr>
          <a:xfrm>
            <a:off x="14639925" y="4152900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9" name="Google Shape;979;p32"/>
          <p:cNvSpPr/>
          <p:nvPr/>
        </p:nvSpPr>
        <p:spPr>
          <a:xfrm>
            <a:off x="13744575" y="6248400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0" name="Google Shape;980;p32"/>
          <p:cNvSpPr/>
          <p:nvPr/>
        </p:nvSpPr>
        <p:spPr>
          <a:xfrm>
            <a:off x="16649700" y="7696200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1" name="Google Shape;981;p32"/>
          <p:cNvSpPr/>
          <p:nvPr/>
        </p:nvSpPr>
        <p:spPr>
          <a:xfrm>
            <a:off x="15011400" y="8248650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2" name="Google Shape;982;p32"/>
          <p:cNvSpPr/>
          <p:nvPr/>
        </p:nvSpPr>
        <p:spPr>
          <a:xfrm>
            <a:off x="14135100" y="8210550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3" name="Google Shape;983;p32"/>
          <p:cNvSpPr/>
          <p:nvPr/>
        </p:nvSpPr>
        <p:spPr>
          <a:xfrm>
            <a:off x="14211300" y="7305675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4" name="Google Shape;984;p32"/>
          <p:cNvSpPr/>
          <p:nvPr/>
        </p:nvSpPr>
        <p:spPr>
          <a:xfrm>
            <a:off x="13744575" y="4152900"/>
            <a:ext cx="2381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5" name="Google Shape;985;p32"/>
          <p:cNvSpPr/>
          <p:nvPr/>
        </p:nvSpPr>
        <p:spPr>
          <a:xfrm>
            <a:off x="13820775" y="3209925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6" name="Google Shape;986;p32"/>
          <p:cNvSpPr/>
          <p:nvPr/>
        </p:nvSpPr>
        <p:spPr>
          <a:xfrm>
            <a:off x="14601825" y="3171825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7" name="Google Shape;987;p32"/>
          <p:cNvSpPr/>
          <p:nvPr/>
        </p:nvSpPr>
        <p:spPr>
          <a:xfrm>
            <a:off x="15582900" y="2886075"/>
            <a:ext cx="2382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Play"/>
              <a:buNone/>
            </a:pPr>
            <a:r>
              <a:rPr lang="en-US" sz="19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</a:t>
            </a:r>
            <a:endParaRPr sz="19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3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3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71750" y="1171575"/>
            <a:ext cx="13106400" cy="88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76625" y="1885950"/>
            <a:ext cx="11333857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3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7575" y="8639175"/>
            <a:ext cx="113728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3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7575" y="9258300"/>
            <a:ext cx="113728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3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53013" y="8735281"/>
            <a:ext cx="390525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3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24775" y="8735281"/>
            <a:ext cx="390525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3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63250" y="8735281"/>
            <a:ext cx="390525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38800" y="9363075"/>
            <a:ext cx="209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086975" y="9363075"/>
            <a:ext cx="209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591175" y="9582150"/>
            <a:ext cx="3048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39350" y="9582150"/>
            <a:ext cx="3048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33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ru-RU" sz="4200" dirty="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ГРАФЫ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33"/>
          <p:cNvSpPr/>
          <p:nvPr/>
        </p:nvSpPr>
        <p:spPr>
          <a:xfrm>
            <a:off x="5610225" y="8801100"/>
            <a:ext cx="11049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 VIEW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8" name="Google Shape;1008;p33"/>
          <p:cNvSpPr/>
          <p:nvPr/>
        </p:nvSpPr>
        <p:spPr>
          <a:xfrm>
            <a:off x="8286750" y="8801100"/>
            <a:ext cx="1457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METRO VIEW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9" name="Google Shape;1009;p33"/>
          <p:cNvSpPr/>
          <p:nvPr/>
        </p:nvSpPr>
        <p:spPr>
          <a:xfrm>
            <a:off x="11306175" y="8801100"/>
            <a:ext cx="1162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TAXI VIEW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0" name="Google Shape;1010;p33"/>
          <p:cNvSpPr/>
          <p:nvPr/>
        </p:nvSpPr>
        <p:spPr>
          <a:xfrm>
            <a:off x="10467975" y="9410700"/>
            <a:ext cx="25050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GLOBAL INTERACTION</a:t>
            </a:r>
            <a:endParaRPr sz="16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1" name="Google Shape;1011;p33"/>
          <p:cNvSpPr/>
          <p:nvPr/>
        </p:nvSpPr>
        <p:spPr>
          <a:xfrm>
            <a:off x="6029325" y="9410700"/>
            <a:ext cx="23526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LOCAL INTERACTION</a:t>
            </a:r>
            <a:endParaRPr sz="165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0250" y="1466850"/>
            <a:ext cx="12954000" cy="7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3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7975" y="1943100"/>
            <a:ext cx="11258550" cy="62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3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34"/>
          <p:cNvSpPr/>
          <p:nvPr/>
        </p:nvSpPr>
        <p:spPr>
          <a:xfrm>
            <a:off x="11039475" y="4457700"/>
            <a:ext cx="2705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ENGINEER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2" name="Google Shape;1022;p34"/>
          <p:cNvSpPr/>
          <p:nvPr/>
        </p:nvSpPr>
        <p:spPr>
          <a:xfrm>
            <a:off x="11239500" y="7829550"/>
            <a:ext cx="230505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DEVOPS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3" name="Google Shape;1023;p34"/>
          <p:cNvSpPr/>
          <p:nvPr/>
        </p:nvSpPr>
        <p:spPr>
          <a:xfrm>
            <a:off x="7219950" y="4457700"/>
            <a:ext cx="2705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ANALYST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4" name="Google Shape;1024;p34"/>
          <p:cNvSpPr/>
          <p:nvPr/>
        </p:nvSpPr>
        <p:spPr>
          <a:xfrm>
            <a:off x="2838450" y="4105275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5" name="Google Shape;1025;p34"/>
          <p:cNvSpPr/>
          <p:nvPr/>
        </p:nvSpPr>
        <p:spPr>
          <a:xfrm>
            <a:off x="2838450" y="7486650"/>
            <a:ext cx="54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6" name="Google Shape;1026;p34"/>
          <p:cNvSpPr/>
          <p:nvPr/>
        </p:nvSpPr>
        <p:spPr>
          <a:xfrm>
            <a:off x="6667500" y="4105275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7" name="Google Shape;1027;p34"/>
          <p:cNvSpPr/>
          <p:nvPr/>
        </p:nvSpPr>
        <p:spPr>
          <a:xfrm>
            <a:off x="6667500" y="7486650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8" name="Google Shape;1028;p34"/>
          <p:cNvSpPr/>
          <p:nvPr/>
        </p:nvSpPr>
        <p:spPr>
          <a:xfrm>
            <a:off x="10467975" y="4105275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9" name="Google Shape;1029;p34"/>
          <p:cNvSpPr/>
          <p:nvPr/>
        </p:nvSpPr>
        <p:spPr>
          <a:xfrm>
            <a:off x="10467975" y="7486650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0" name="Google Shape;1030;p34"/>
          <p:cNvSpPr/>
          <p:nvPr/>
        </p:nvSpPr>
        <p:spPr>
          <a:xfrm>
            <a:off x="6115050" y="4105275"/>
            <a:ext cx="3906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1" name="Google Shape;1031;p34"/>
          <p:cNvSpPr/>
          <p:nvPr/>
        </p:nvSpPr>
        <p:spPr>
          <a:xfrm>
            <a:off x="6115050" y="7486650"/>
            <a:ext cx="3906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2" name="Google Shape;1032;p34"/>
          <p:cNvSpPr/>
          <p:nvPr/>
        </p:nvSpPr>
        <p:spPr>
          <a:xfrm>
            <a:off x="9925050" y="4105275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3" name="Google Shape;1033;p34"/>
          <p:cNvSpPr/>
          <p:nvPr/>
        </p:nvSpPr>
        <p:spPr>
          <a:xfrm>
            <a:off x="9925050" y="7486650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4" name="Google Shape;1034;p34"/>
          <p:cNvSpPr/>
          <p:nvPr/>
        </p:nvSpPr>
        <p:spPr>
          <a:xfrm>
            <a:off x="13735050" y="4105275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5" name="Google Shape;1035;p34"/>
          <p:cNvSpPr/>
          <p:nvPr/>
        </p:nvSpPr>
        <p:spPr>
          <a:xfrm>
            <a:off x="13735050" y="7486650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6" name="Google Shape;1036;p34"/>
          <p:cNvSpPr/>
          <p:nvPr/>
        </p:nvSpPr>
        <p:spPr>
          <a:xfrm>
            <a:off x="4295775" y="1943100"/>
            <a:ext cx="914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7" name="Google Shape;1037;p34"/>
          <p:cNvSpPr/>
          <p:nvPr/>
        </p:nvSpPr>
        <p:spPr>
          <a:xfrm>
            <a:off x="4295775" y="5324475"/>
            <a:ext cx="914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8" name="Google Shape;1038;p34"/>
          <p:cNvSpPr/>
          <p:nvPr/>
        </p:nvSpPr>
        <p:spPr>
          <a:xfrm>
            <a:off x="8153400" y="1943100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9" name="Google Shape;1039;p34"/>
          <p:cNvSpPr/>
          <p:nvPr/>
        </p:nvSpPr>
        <p:spPr>
          <a:xfrm>
            <a:off x="8153400" y="5324475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0" name="Google Shape;1040;p34"/>
          <p:cNvSpPr/>
          <p:nvPr/>
        </p:nvSpPr>
        <p:spPr>
          <a:xfrm>
            <a:off x="11934825" y="1943100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1" name="Google Shape;1041;p34"/>
          <p:cNvSpPr/>
          <p:nvPr/>
        </p:nvSpPr>
        <p:spPr>
          <a:xfrm>
            <a:off x="11934825" y="5324475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2" name="Google Shape;1042;p34"/>
          <p:cNvSpPr/>
          <p:nvPr/>
        </p:nvSpPr>
        <p:spPr>
          <a:xfrm>
            <a:off x="7905750" y="7829550"/>
            <a:ext cx="13335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ANALYST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3" name="Google Shape;1043;p34"/>
          <p:cNvSpPr/>
          <p:nvPr/>
        </p:nvSpPr>
        <p:spPr>
          <a:xfrm>
            <a:off x="3781425" y="4457700"/>
            <a:ext cx="1943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ML ENGINEER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4" name="Google Shape;1044;p34"/>
          <p:cNvSpPr/>
          <p:nvPr/>
        </p:nvSpPr>
        <p:spPr>
          <a:xfrm>
            <a:off x="3400425" y="7829550"/>
            <a:ext cx="2705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ML RESEARCHER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6025" y="2695575"/>
            <a:ext cx="5705475" cy="57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ПРИЗНАКИ НУЖНО ПРИДУМЫВАТЬ САМОМУ?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2050" y="2152650"/>
            <a:ext cx="7572375" cy="75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9900" y="3867150"/>
            <a:ext cx="5295900" cy="5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86750" y="5000625"/>
            <a:ext cx="363855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4000" y="5876925"/>
            <a:ext cx="2514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"/>
          <p:cNvSpPr/>
          <p:nvPr/>
        </p:nvSpPr>
        <p:spPr>
          <a:xfrm>
            <a:off x="7058025" y="5581650"/>
            <a:ext cx="1438275" cy="12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Сотни других методов обучения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6515100" y="3048000"/>
            <a:ext cx="395287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ИССКУСТВЕННЫЙ ИНТЕЛЛЕКТ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8467725" y="4191000"/>
            <a:ext cx="2990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МАШИННОЕ</a:t>
            </a:r>
            <a:br>
              <a:rPr lang="en-US" sz="2400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ОБУЧЕНИЕ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9115425" y="5419725"/>
            <a:ext cx="20764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НЕЙРОСЕТИ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9572625" y="6648450"/>
            <a:ext cx="184785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ГЛУБОКОЕ</a:t>
            </a:r>
            <a:br>
              <a:rPr lang="en-US" sz="24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ОБУЧЕНИЕ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ГЛУБОКОЕ ОБУЧЕНИЕ — РАЗДЕЛ ИИ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413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8408" y="3870592"/>
            <a:ext cx="2007580" cy="242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6028" y="3995775"/>
            <a:ext cx="2180444" cy="38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98245" y="3870592"/>
            <a:ext cx="2007580" cy="242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22370" y="3870592"/>
            <a:ext cx="2007580" cy="242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25865" y="3995775"/>
            <a:ext cx="2180444" cy="38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49990" y="3995775"/>
            <a:ext cx="2180444" cy="38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71850" y="3305175"/>
            <a:ext cx="613879" cy="519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90729" y="3305175"/>
            <a:ext cx="613879" cy="519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09608" y="3305175"/>
            <a:ext cx="613879" cy="519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6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05275" y="8169846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05275" y="6612508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05275" y="5078983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6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05275" y="3554983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6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6394" y="3721280"/>
            <a:ext cx="1715281" cy="122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080681" y="3748087"/>
            <a:ext cx="1734331" cy="12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061817" y="5334000"/>
            <a:ext cx="1777008" cy="121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992798" y="3843338"/>
            <a:ext cx="1888889" cy="260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061482" y="6797966"/>
            <a:ext cx="1744005" cy="129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042990" y="5259307"/>
            <a:ext cx="1833935" cy="11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950047" y="5385402"/>
            <a:ext cx="1926878" cy="254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076216" y="6924675"/>
            <a:ext cx="1776896" cy="117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6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035735" y="5443538"/>
            <a:ext cx="1888815" cy="252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934867" y="3957638"/>
            <a:ext cx="2023988" cy="394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928486" y="3305175"/>
            <a:ext cx="2673214" cy="519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3447365" y="4076905"/>
            <a:ext cx="613879" cy="366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615113" y="8169846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9139238" y="8169846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615113" y="6612508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9139238" y="6612508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615113" y="5078983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9139238" y="5078983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6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6615113" y="3554983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139238" y="3554983"/>
            <a:ext cx="1666875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576231" y="3721280"/>
            <a:ext cx="1715281" cy="122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100356" y="3721280"/>
            <a:ext cx="1715281" cy="122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590519" y="3748087"/>
            <a:ext cx="1734331" cy="12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6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114644" y="3748087"/>
            <a:ext cx="1734331" cy="124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571655" y="5334000"/>
            <a:ext cx="1777008" cy="121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9095780" y="5334000"/>
            <a:ext cx="1777008" cy="121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 descr="preencoded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502636" y="3843338"/>
            <a:ext cx="1888889" cy="260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 descr="preencoded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9026761" y="3843338"/>
            <a:ext cx="1888889" cy="260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 descr="preencoded.png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6571320" y="6797966"/>
            <a:ext cx="1744005" cy="129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" descr="preencoded.png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9095445" y="6797966"/>
            <a:ext cx="1744005" cy="129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" descr="preencoded.png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6552828" y="5259307"/>
            <a:ext cx="1833935" cy="11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 descr="preencoded.png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076953" y="5259307"/>
            <a:ext cx="1833935" cy="11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 descr="preencoded.png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6459885" y="5385402"/>
            <a:ext cx="1926878" cy="254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 descr="preencoded.png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8984010" y="5385402"/>
            <a:ext cx="1926878" cy="254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 descr="preencoded.pn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6586054" y="6924675"/>
            <a:ext cx="1776896" cy="117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 descr="preencoded.pn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9110179" y="6924675"/>
            <a:ext cx="1776896" cy="117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 descr="preencoded.png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6545573" y="5443538"/>
            <a:ext cx="1888815" cy="252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 descr="preencoded.png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9069698" y="5443538"/>
            <a:ext cx="1888815" cy="252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 descr="preencoded.png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6444704" y="3957638"/>
            <a:ext cx="2023988" cy="394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 descr="preencoded.png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8968829" y="3957638"/>
            <a:ext cx="2023988" cy="394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 descr="preencoded.png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1603273" y="3748553"/>
            <a:ext cx="1760302" cy="598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 descr="preencoded.png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11493252" y="4657725"/>
            <a:ext cx="1970336" cy="328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 descr="preencoded.png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11537789" y="3841161"/>
            <a:ext cx="1925799" cy="180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 descr="preencoded.png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11569861" y="4411675"/>
            <a:ext cx="1798476" cy="62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 descr="preencoded.png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11565917" y="4529138"/>
            <a:ext cx="1840520" cy="1959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ПРОСТЕЙШАЯ СЕТЬ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2286824" y="2676525"/>
            <a:ext cx="26289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ВХОДНОЙ СЛОЙ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2299281" y="3313714"/>
            <a:ext cx="3207418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ВЫХОДНОЙ СЛОЙ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6911075" y="2676235"/>
            <a:ext cx="361094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ВНУТРЕННИЕ СЛОИ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0150" y="3714750"/>
            <a:ext cx="520065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62725" y="3733800"/>
            <a:ext cx="520065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25300" y="3733800"/>
            <a:ext cx="520065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ОБУЧЕННЫЕ ПРИЗНАКИ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2000249" y="2657475"/>
            <a:ext cx="3600450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НИЗКОУРОВНЕВЫЕ ПРИЗНАКИ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2120816" y="7531768"/>
            <a:ext cx="3359317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Края, темные пятна</a:t>
            </a:r>
          </a:p>
        </p:txBody>
      </p:sp>
      <p:sp>
        <p:nvSpPr>
          <p:cNvPr id="166" name="Google Shape;166;p7"/>
          <p:cNvSpPr/>
          <p:nvPr/>
        </p:nvSpPr>
        <p:spPr>
          <a:xfrm>
            <a:off x="7415212" y="2657474"/>
            <a:ext cx="34956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ПРИЗНАКИ СРЕДНЕГО УРОВНЯ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7633350" y="7531768"/>
            <a:ext cx="3059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Глаза, уши, нос</a:t>
            </a:r>
          </a:p>
        </p:txBody>
      </p:sp>
      <p:sp>
        <p:nvSpPr>
          <p:cNvPr id="168" name="Google Shape;168;p7"/>
          <p:cNvSpPr/>
          <p:nvPr/>
        </p:nvSpPr>
        <p:spPr>
          <a:xfrm>
            <a:off x="12687300" y="2657475"/>
            <a:ext cx="36957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ВЫСОКОУРОВНЕВЫЕ ПРИЗНАКИ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12845967" y="7531768"/>
            <a:ext cx="3359316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Строение лица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5700" y="2781300"/>
            <a:ext cx="11734800" cy="42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5225" y="6410325"/>
            <a:ext cx="117157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5225" y="4200525"/>
            <a:ext cx="117157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5225" y="5857875"/>
            <a:ext cx="117157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5225" y="3648075"/>
            <a:ext cx="117157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5225" y="5305425"/>
            <a:ext cx="117157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05225" y="4752975"/>
            <a:ext cx="117157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95725" y="3905250"/>
            <a:ext cx="9334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10175" y="4114800"/>
            <a:ext cx="9334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24625" y="5162550"/>
            <a:ext cx="9334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10500" y="5695950"/>
            <a:ext cx="9334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096375" y="6238875"/>
            <a:ext cx="9334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696700" y="6581775"/>
            <a:ext cx="9334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011150" y="6610350"/>
            <a:ext cx="9334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306550" y="6705600"/>
            <a:ext cx="933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410825" y="6410325"/>
            <a:ext cx="9334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705225" y="6953250"/>
            <a:ext cx="1171575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ТОЧНОСТЬ МОДЕЛЕЙ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352550" y="2461950"/>
            <a:ext cx="21621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ТОП-5 ОШИБОК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4019550" y="3152775"/>
            <a:ext cx="6762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28%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5334000" y="3152775"/>
            <a:ext cx="6762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26%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6524625" y="3152775"/>
            <a:ext cx="92392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16.4%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7934325" y="3152775"/>
            <a:ext cx="8191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11.7%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9248775" y="3152775"/>
            <a:ext cx="7429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6.7%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10610850" y="3152775"/>
            <a:ext cx="46672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5%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11772900" y="3152775"/>
            <a:ext cx="7810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3.6%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13125450" y="3152775"/>
            <a:ext cx="7143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3.1%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14497050" y="3152775"/>
            <a:ext cx="7905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2.3%</a:t>
            </a: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3038475" y="3409950"/>
            <a:ext cx="4667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30%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3076575" y="5676900"/>
            <a:ext cx="4286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10%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3057525" y="4541713"/>
            <a:ext cx="457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3181350" y="6808663"/>
            <a:ext cx="3333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0%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3057525" y="3975832"/>
            <a:ext cx="457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25%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3181350" y="6242782"/>
            <a:ext cx="3333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5%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3086100" y="5107595"/>
            <a:ext cx="4286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15%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3933825" y="7219950"/>
            <a:ext cx="7905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2010</a:t>
            </a:r>
            <a:endParaRPr sz="22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5229225" y="7219950"/>
            <a:ext cx="7334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2011</a:t>
            </a:r>
            <a:endParaRPr sz="22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6543675" y="7219950"/>
            <a:ext cx="781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2012</a:t>
            </a:r>
            <a:endParaRPr sz="22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886700" y="7219950"/>
            <a:ext cx="7905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2013</a:t>
            </a:r>
            <a:endParaRPr sz="22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9191625" y="7219950"/>
            <a:ext cx="7905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2014</a:t>
            </a:r>
            <a:endParaRPr sz="22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11782425" y="7219950"/>
            <a:ext cx="781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2015</a:t>
            </a:r>
            <a:endParaRPr sz="22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13087350" y="7219950"/>
            <a:ext cx="7905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2016</a:t>
            </a:r>
            <a:endParaRPr sz="22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14382750" y="7219950"/>
            <a:ext cx="7715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2017</a:t>
            </a:r>
            <a:endParaRPr sz="22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3714750" y="7639050"/>
            <a:ext cx="12287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NEC-UIUC</a:t>
            </a:r>
            <a:endParaRPr sz="16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5267325" y="7639050"/>
            <a:ext cx="6572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XRCE</a:t>
            </a:r>
            <a:endParaRPr sz="16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6381750" y="7639050"/>
            <a:ext cx="1123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ALEXNET</a:t>
            </a:r>
            <a:endParaRPr sz="16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7886700" y="7639050"/>
            <a:ext cx="7810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ZFNET</a:t>
            </a:r>
            <a:endParaRPr sz="16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8905875" y="7667625"/>
            <a:ext cx="13620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GOOGLENT</a:t>
            </a:r>
            <a:b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VGGNET</a:t>
            </a:r>
            <a:endParaRPr sz="16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10191750" y="7286625"/>
            <a:ext cx="1304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ru-RU" sz="165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ЧЕЛОВЕК</a:t>
            </a:r>
            <a:endParaRPr sz="165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11706225" y="7639050"/>
            <a:ext cx="9525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RESNET</a:t>
            </a:r>
            <a:endParaRPr sz="16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2725400" y="7677150"/>
            <a:ext cx="15144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GOOGLENET</a:t>
            </a:r>
            <a:b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-V4</a:t>
            </a:r>
            <a:endParaRPr sz="165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971925"/>
            <a:ext cx="340042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9225" y="3962400"/>
            <a:ext cx="340042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7800" y="3971925"/>
            <a:ext cx="379095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144500" y="3971925"/>
            <a:ext cx="379095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05525" y="3933825"/>
            <a:ext cx="186690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43013" y="7596187"/>
            <a:ext cx="7439025" cy="52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043988" y="7600950"/>
            <a:ext cx="7924800" cy="52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9"/>
          <p:cNvSpPr/>
          <p:nvPr/>
        </p:nvSpPr>
        <p:spPr>
          <a:xfrm>
            <a:off x="1238250" y="762000"/>
            <a:ext cx="142113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 LEARNING. </a:t>
            </a: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CV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1452768" y="3114675"/>
            <a:ext cx="3019841" cy="3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КЛАССИФИКАЦИЯ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5338763" y="2912756"/>
            <a:ext cx="3400424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КЛАССИФИКАЦИЯ</a:t>
            </a:r>
            <a:br>
              <a:rPr lang="en-US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+ </a:t>
            </a: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ЛОКАЛИЗАЦИЯ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9639300" y="2905125"/>
            <a:ext cx="266700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ДЕТЕКЦИЯ ОБЪЕКТОВ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13744575" y="2905125"/>
            <a:ext cx="259080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СЕГМЕНТАЦИЯ ЭКЗЕМПЛЯРОВ</a:t>
            </a:r>
          </a:p>
        </p:txBody>
      </p:sp>
      <p:sp>
        <p:nvSpPr>
          <p:cNvPr id="247" name="Google Shape;247;p9"/>
          <p:cNvSpPr/>
          <p:nvPr/>
        </p:nvSpPr>
        <p:spPr>
          <a:xfrm>
            <a:off x="2181224" y="7135198"/>
            <a:ext cx="1514475" cy="4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КОШКА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6315076" y="7135198"/>
            <a:ext cx="1409700" cy="4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КОШКА</a:t>
            </a:r>
            <a:endParaRPr lang="ru-RU"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9439275" y="6886575"/>
            <a:ext cx="3209925" cy="52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5757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FF5757"/>
                </a:solidFill>
                <a:latin typeface="Inter"/>
                <a:ea typeface="Inter"/>
                <a:cs typeface="Inter"/>
                <a:sym typeface="Inter"/>
              </a:rPr>
              <a:t>КОШКА</a:t>
            </a: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b="1" dirty="0">
                <a:solidFill>
                  <a:srgbClr val="568BD7"/>
                </a:solidFill>
                <a:latin typeface="Inter"/>
                <a:ea typeface="Inter"/>
                <a:cs typeface="Inter"/>
                <a:sym typeface="Inter"/>
              </a:rPr>
              <a:t>СОБАКА</a:t>
            </a: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УТКА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4010025" y="8277225"/>
            <a:ext cx="19050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ОДИН ОБЪЕКТ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11868150" y="8277225"/>
            <a:ext cx="23812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НЕСКОЛЬКО ОБЪЕКТОВ</a:t>
            </a:r>
            <a:endParaRPr sz="2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Google Shape;249;p9">
            <a:extLst>
              <a:ext uri="{FF2B5EF4-FFF2-40B4-BE49-F238E27FC236}">
                <a16:creationId xmlns:a16="http://schemas.microsoft.com/office/drawing/2014/main" id="{A816819A-45D1-C108-8344-515ED34EC75A}"/>
              </a:ext>
            </a:extLst>
          </p:cNvPr>
          <p:cNvSpPr/>
          <p:nvPr/>
        </p:nvSpPr>
        <p:spPr>
          <a:xfrm>
            <a:off x="13435012" y="6923389"/>
            <a:ext cx="3209925" cy="52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5757"/>
              </a:buClr>
              <a:buSzPts val="2400"/>
              <a:buFont typeface="Play"/>
              <a:buNone/>
            </a:pPr>
            <a:r>
              <a:rPr lang="ru-RU" sz="2400" b="1" dirty="0">
                <a:solidFill>
                  <a:srgbClr val="FF5757"/>
                </a:solidFill>
                <a:latin typeface="Inter"/>
                <a:ea typeface="Inter"/>
                <a:cs typeface="Inter"/>
                <a:sym typeface="Inter"/>
              </a:rPr>
              <a:t>КОШКА</a:t>
            </a: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b="1" dirty="0">
                <a:solidFill>
                  <a:srgbClr val="568BD7"/>
                </a:solidFill>
                <a:latin typeface="Inter"/>
                <a:ea typeface="Inter"/>
                <a:cs typeface="Inter"/>
                <a:sym typeface="Inter"/>
              </a:rPr>
              <a:t>СОБАКА</a:t>
            </a: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ru-RU" sz="24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УТКА</a:t>
            </a:r>
            <a:endParaRPr sz="24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811</Words>
  <Application>Microsoft Macintosh PowerPoint</Application>
  <PresentationFormat>Произвольный</PresentationFormat>
  <Paragraphs>301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Inter</vt:lpstr>
      <vt:lpstr>Arial</vt:lpstr>
      <vt:lpstr>Inter ExtraBold</vt:lpstr>
      <vt:lpstr>Play</vt:lpstr>
      <vt:lpstr>Inter Black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Марк Хуббатулин</cp:lastModifiedBy>
  <cp:revision>7</cp:revision>
  <dcterms:created xsi:type="dcterms:W3CDTF">2024-05-29T01:28:14Z</dcterms:created>
  <dcterms:modified xsi:type="dcterms:W3CDTF">2024-07-08T20:49:39Z</dcterms:modified>
</cp:coreProperties>
</file>